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sldIdLst>
    <p:sldId id="295" r:id="rId6"/>
    <p:sldId id="356" r:id="rId7"/>
    <p:sldId id="258" r:id="rId8"/>
    <p:sldId id="364" r:id="rId9"/>
    <p:sldId id="344" r:id="rId10"/>
    <p:sldId id="336" r:id="rId11"/>
    <p:sldId id="342" r:id="rId12"/>
    <p:sldId id="337" r:id="rId13"/>
    <p:sldId id="338" r:id="rId14"/>
    <p:sldId id="339" r:id="rId15"/>
    <p:sldId id="340" r:id="rId16"/>
    <p:sldId id="341" r:id="rId17"/>
    <p:sldId id="335" r:id="rId18"/>
    <p:sldId id="357" r:id="rId19"/>
    <p:sldId id="358" r:id="rId20"/>
    <p:sldId id="359" r:id="rId21"/>
    <p:sldId id="360" r:id="rId22"/>
    <p:sldId id="361" r:id="rId23"/>
    <p:sldId id="362" r:id="rId24"/>
    <p:sldId id="363" r:id="rId25"/>
    <p:sldId id="343" r:id="rId26"/>
    <p:sldId id="257" r:id="rId27"/>
    <p:sldId id="365" r:id="rId28"/>
    <p:sldId id="259" r:id="rId29"/>
    <p:sldId id="260" r:id="rId30"/>
    <p:sldId id="261" r:id="rId31"/>
    <p:sldId id="366" r:id="rId32"/>
    <p:sldId id="367" r:id="rId33"/>
    <p:sldId id="354" r:id="rId34"/>
    <p:sldId id="368" r:id="rId35"/>
    <p:sldId id="355" r:id="rId36"/>
    <p:sldId id="264" r:id="rId37"/>
    <p:sldId id="271" r:id="rId38"/>
    <p:sldId id="265" r:id="rId39"/>
    <p:sldId id="266" r:id="rId40"/>
    <p:sldId id="262" r:id="rId41"/>
    <p:sldId id="263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37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98" d="100"/>
          <a:sy n="98" d="100"/>
        </p:scale>
        <p:origin x="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4" Type="http://schemas.openxmlformats.org/officeDocument/2006/relationships/image" Target="../media/image24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4" Type="http://schemas.openxmlformats.org/officeDocument/2006/relationships/image" Target="../media/image3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4" Type="http://schemas.openxmlformats.org/officeDocument/2006/relationships/image" Target="../media/image24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4" Type="http://schemas.openxmlformats.org/officeDocument/2006/relationships/image" Target="../media/image3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9E3B15-9FD3-49E6-95AB-C284BCE20275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B867B29B-50C1-412B-B0ED-A7725B445D4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4400" b="1" dirty="0">
              <a:solidFill>
                <a:schemeClr val="accent2"/>
              </a:solidFill>
            </a:rPr>
            <a:t>Where are they?</a:t>
          </a:r>
        </a:p>
      </dgm:t>
    </dgm:pt>
    <dgm:pt modelId="{F6E9F4D8-60A1-4F38-89FE-4C9BEEA81A48}" type="parTrans" cxnId="{DAAE0F91-48E1-432D-BE6C-27BD4DD5370D}">
      <dgm:prSet/>
      <dgm:spPr/>
      <dgm:t>
        <a:bodyPr/>
        <a:lstStyle/>
        <a:p>
          <a:endParaRPr lang="en-US"/>
        </a:p>
      </dgm:t>
    </dgm:pt>
    <dgm:pt modelId="{49A471D0-0C4F-421B-9EDC-762F6816F75B}" type="sibTrans" cxnId="{DAAE0F91-48E1-432D-BE6C-27BD4DD5370D}">
      <dgm:prSet/>
      <dgm:spPr/>
      <dgm:t>
        <a:bodyPr/>
        <a:lstStyle/>
        <a:p>
          <a:endParaRPr lang="en-US"/>
        </a:p>
      </dgm:t>
    </dgm:pt>
    <dgm:pt modelId="{7E99B702-9F89-4549-8BB9-B66D2E1BB08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4000" b="1" dirty="0">
              <a:solidFill>
                <a:schemeClr val="accent1"/>
              </a:solidFill>
            </a:rPr>
            <a:t>What are they doing?</a:t>
          </a:r>
        </a:p>
      </dgm:t>
    </dgm:pt>
    <dgm:pt modelId="{C37B852A-EB31-4925-B414-A4D093E11532}" type="parTrans" cxnId="{242FDD8B-D0B8-4D22-A545-0039CD34AF01}">
      <dgm:prSet/>
      <dgm:spPr/>
      <dgm:t>
        <a:bodyPr/>
        <a:lstStyle/>
        <a:p>
          <a:endParaRPr lang="en-US"/>
        </a:p>
      </dgm:t>
    </dgm:pt>
    <dgm:pt modelId="{822406AD-344F-473D-A607-C8F553F78830}" type="sibTrans" cxnId="{242FDD8B-D0B8-4D22-A545-0039CD34AF01}">
      <dgm:prSet/>
      <dgm:spPr/>
      <dgm:t>
        <a:bodyPr/>
        <a:lstStyle/>
        <a:p>
          <a:endParaRPr lang="en-US"/>
        </a:p>
      </dgm:t>
    </dgm:pt>
    <dgm:pt modelId="{25D2DB6F-A92A-4170-8713-6C4038F250A2}" type="pres">
      <dgm:prSet presAssocID="{F19E3B15-9FD3-49E6-95AB-C284BCE20275}" presName="root" presStyleCnt="0">
        <dgm:presLayoutVars>
          <dgm:dir/>
          <dgm:resizeHandles val="exact"/>
        </dgm:presLayoutVars>
      </dgm:prSet>
      <dgm:spPr/>
    </dgm:pt>
    <dgm:pt modelId="{BDB46C8E-2D5F-4DA2-B01E-0AD5171204AA}" type="pres">
      <dgm:prSet presAssocID="{B867B29B-50C1-412B-B0ED-A7725B445D40}" presName="compNode" presStyleCnt="0"/>
      <dgm:spPr/>
    </dgm:pt>
    <dgm:pt modelId="{63DE4DA6-DC39-4498-AC47-64B1EAB9189F}" type="pres">
      <dgm:prSet presAssocID="{B867B29B-50C1-412B-B0ED-A7725B445D40}" presName="iconRect" presStyleLbl="node1" presStyleIdx="0" presStyleCnt="2" custScaleX="72963" custScaleY="7015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se"/>
        </a:ext>
      </dgm:extLst>
    </dgm:pt>
    <dgm:pt modelId="{77089E73-2852-4B7E-8A32-B6448535A7CA}" type="pres">
      <dgm:prSet presAssocID="{B867B29B-50C1-412B-B0ED-A7725B445D40}" presName="spaceRect" presStyleCnt="0"/>
      <dgm:spPr/>
    </dgm:pt>
    <dgm:pt modelId="{C77F2286-FEEE-4AD7-BFE7-D61D6069D269}" type="pres">
      <dgm:prSet presAssocID="{B867B29B-50C1-412B-B0ED-A7725B445D40}" presName="textRect" presStyleLbl="revTx" presStyleIdx="0" presStyleCnt="2">
        <dgm:presLayoutVars>
          <dgm:chMax val="1"/>
          <dgm:chPref val="1"/>
        </dgm:presLayoutVars>
      </dgm:prSet>
      <dgm:spPr/>
    </dgm:pt>
    <dgm:pt modelId="{311A888E-A493-4B38-BD17-ABDAF58D3F54}" type="pres">
      <dgm:prSet presAssocID="{49A471D0-0C4F-421B-9EDC-762F6816F75B}" presName="sibTrans" presStyleCnt="0"/>
      <dgm:spPr/>
    </dgm:pt>
    <dgm:pt modelId="{FBF6E46D-DF80-4664-98CA-3541A62FA84C}" type="pres">
      <dgm:prSet presAssocID="{7E99B702-9F89-4549-8BB9-B66D2E1BB083}" presName="compNode" presStyleCnt="0"/>
      <dgm:spPr/>
    </dgm:pt>
    <dgm:pt modelId="{6C9B8E19-029A-4383-9D7D-6E25B38DD149}" type="pres">
      <dgm:prSet presAssocID="{7E99B702-9F89-4549-8BB9-B66D2E1BB083}" presName="iconRect" presStyleLbl="node1" presStyleIdx="1" presStyleCnt="2" custScaleX="68518" custScaleY="6569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rkflow"/>
        </a:ext>
      </dgm:extLst>
    </dgm:pt>
    <dgm:pt modelId="{76132941-9A0A-4E3C-B462-B7336EE92F11}" type="pres">
      <dgm:prSet presAssocID="{7E99B702-9F89-4549-8BB9-B66D2E1BB083}" presName="spaceRect" presStyleCnt="0"/>
      <dgm:spPr/>
    </dgm:pt>
    <dgm:pt modelId="{01EE44FD-DBA7-4883-9843-17845A49755D}" type="pres">
      <dgm:prSet presAssocID="{7E99B702-9F89-4549-8BB9-B66D2E1BB083}" presName="textRect" presStyleLbl="revTx" presStyleIdx="1" presStyleCnt="2" custScaleX="113922">
        <dgm:presLayoutVars>
          <dgm:chMax val="1"/>
          <dgm:chPref val="1"/>
        </dgm:presLayoutVars>
      </dgm:prSet>
      <dgm:spPr/>
    </dgm:pt>
  </dgm:ptLst>
  <dgm:cxnLst>
    <dgm:cxn modelId="{79E9364F-BF62-43E1-8C42-80FCC4C06A41}" type="presOf" srcId="{B867B29B-50C1-412B-B0ED-A7725B445D40}" destId="{C77F2286-FEEE-4AD7-BFE7-D61D6069D269}" srcOrd="0" destOrd="0" presId="urn:microsoft.com/office/officeart/2018/2/layout/IconLabelList"/>
    <dgm:cxn modelId="{242FDD8B-D0B8-4D22-A545-0039CD34AF01}" srcId="{F19E3B15-9FD3-49E6-95AB-C284BCE20275}" destId="{7E99B702-9F89-4549-8BB9-B66D2E1BB083}" srcOrd="1" destOrd="0" parTransId="{C37B852A-EB31-4925-B414-A4D093E11532}" sibTransId="{822406AD-344F-473D-A607-C8F553F78830}"/>
    <dgm:cxn modelId="{DAAE0F91-48E1-432D-BE6C-27BD4DD5370D}" srcId="{F19E3B15-9FD3-49E6-95AB-C284BCE20275}" destId="{B867B29B-50C1-412B-B0ED-A7725B445D40}" srcOrd="0" destOrd="0" parTransId="{F6E9F4D8-60A1-4F38-89FE-4C9BEEA81A48}" sibTransId="{49A471D0-0C4F-421B-9EDC-762F6816F75B}"/>
    <dgm:cxn modelId="{95546893-EC16-44F7-9894-48233BDEE456}" type="presOf" srcId="{F19E3B15-9FD3-49E6-95AB-C284BCE20275}" destId="{25D2DB6F-A92A-4170-8713-6C4038F250A2}" srcOrd="0" destOrd="0" presId="urn:microsoft.com/office/officeart/2018/2/layout/IconLabelList"/>
    <dgm:cxn modelId="{BE45A2B2-D42B-4FCE-9D27-BEEACA56C71B}" type="presOf" srcId="{7E99B702-9F89-4549-8BB9-B66D2E1BB083}" destId="{01EE44FD-DBA7-4883-9843-17845A49755D}" srcOrd="0" destOrd="0" presId="urn:microsoft.com/office/officeart/2018/2/layout/IconLabelList"/>
    <dgm:cxn modelId="{DF4BE3B3-DC62-4908-99C3-1615BEBD982C}" type="presParOf" srcId="{25D2DB6F-A92A-4170-8713-6C4038F250A2}" destId="{BDB46C8E-2D5F-4DA2-B01E-0AD5171204AA}" srcOrd="0" destOrd="0" presId="urn:microsoft.com/office/officeart/2018/2/layout/IconLabelList"/>
    <dgm:cxn modelId="{CBE1F0FE-1232-4CC8-9651-4194BB1A331C}" type="presParOf" srcId="{BDB46C8E-2D5F-4DA2-B01E-0AD5171204AA}" destId="{63DE4DA6-DC39-4498-AC47-64B1EAB9189F}" srcOrd="0" destOrd="0" presId="urn:microsoft.com/office/officeart/2018/2/layout/IconLabelList"/>
    <dgm:cxn modelId="{E844E3DA-4F75-44D8-AA84-531C12B22757}" type="presParOf" srcId="{BDB46C8E-2D5F-4DA2-B01E-0AD5171204AA}" destId="{77089E73-2852-4B7E-8A32-B6448535A7CA}" srcOrd="1" destOrd="0" presId="urn:microsoft.com/office/officeart/2018/2/layout/IconLabelList"/>
    <dgm:cxn modelId="{D0B53738-860B-4B84-9F9F-489CB08FA197}" type="presParOf" srcId="{BDB46C8E-2D5F-4DA2-B01E-0AD5171204AA}" destId="{C77F2286-FEEE-4AD7-BFE7-D61D6069D269}" srcOrd="2" destOrd="0" presId="urn:microsoft.com/office/officeart/2018/2/layout/IconLabelList"/>
    <dgm:cxn modelId="{DD3DD34E-188B-405C-9F2C-B60937D91022}" type="presParOf" srcId="{25D2DB6F-A92A-4170-8713-6C4038F250A2}" destId="{311A888E-A493-4B38-BD17-ABDAF58D3F54}" srcOrd="1" destOrd="0" presId="urn:microsoft.com/office/officeart/2018/2/layout/IconLabelList"/>
    <dgm:cxn modelId="{94748CFD-2A42-428F-A2EF-5ACA319A3850}" type="presParOf" srcId="{25D2DB6F-A92A-4170-8713-6C4038F250A2}" destId="{FBF6E46D-DF80-4664-98CA-3541A62FA84C}" srcOrd="2" destOrd="0" presId="urn:microsoft.com/office/officeart/2018/2/layout/IconLabelList"/>
    <dgm:cxn modelId="{51436A8A-CC42-4F51-934B-82EB486CB698}" type="presParOf" srcId="{FBF6E46D-DF80-4664-98CA-3541A62FA84C}" destId="{6C9B8E19-029A-4383-9D7D-6E25B38DD149}" srcOrd="0" destOrd="0" presId="urn:microsoft.com/office/officeart/2018/2/layout/IconLabelList"/>
    <dgm:cxn modelId="{8ADAF620-9292-49FB-8F11-38FD53A6FDAB}" type="presParOf" srcId="{FBF6E46D-DF80-4664-98CA-3541A62FA84C}" destId="{76132941-9A0A-4E3C-B462-B7336EE92F11}" srcOrd="1" destOrd="0" presId="urn:microsoft.com/office/officeart/2018/2/layout/IconLabelList"/>
    <dgm:cxn modelId="{C777B3CF-3444-40CA-BD4E-B56C3A4481BA}" type="presParOf" srcId="{FBF6E46D-DF80-4664-98CA-3541A62FA84C}" destId="{01EE44FD-DBA7-4883-9843-17845A49755D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9E3B15-9FD3-49E6-95AB-C284BCE2027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2" csCatId="colorful" phldr="1"/>
      <dgm:spPr/>
      <dgm:t>
        <a:bodyPr/>
        <a:lstStyle/>
        <a:p>
          <a:endParaRPr lang="en-US"/>
        </a:p>
      </dgm:t>
    </dgm:pt>
    <dgm:pt modelId="{B867B29B-50C1-412B-B0ED-A7725B445D4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4000" dirty="0"/>
            <a:t>Where are they?</a:t>
          </a:r>
        </a:p>
      </dgm:t>
    </dgm:pt>
    <dgm:pt modelId="{F6E9F4D8-60A1-4F38-89FE-4C9BEEA81A48}" type="parTrans" cxnId="{DAAE0F91-48E1-432D-BE6C-27BD4DD5370D}">
      <dgm:prSet/>
      <dgm:spPr/>
      <dgm:t>
        <a:bodyPr/>
        <a:lstStyle/>
        <a:p>
          <a:endParaRPr lang="en-US"/>
        </a:p>
      </dgm:t>
    </dgm:pt>
    <dgm:pt modelId="{49A471D0-0C4F-421B-9EDC-762F6816F75B}" type="sibTrans" cxnId="{DAAE0F91-48E1-432D-BE6C-27BD4DD5370D}">
      <dgm:prSet/>
      <dgm:spPr/>
      <dgm:t>
        <a:bodyPr/>
        <a:lstStyle/>
        <a:p>
          <a:endParaRPr lang="en-US"/>
        </a:p>
      </dgm:t>
    </dgm:pt>
    <dgm:pt modelId="{7E99B702-9F89-4549-8BB9-B66D2E1BB08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600" dirty="0"/>
            <a:t>What are they doing?</a:t>
          </a:r>
        </a:p>
      </dgm:t>
    </dgm:pt>
    <dgm:pt modelId="{C37B852A-EB31-4925-B414-A4D093E11532}" type="parTrans" cxnId="{242FDD8B-D0B8-4D22-A545-0039CD34AF01}">
      <dgm:prSet/>
      <dgm:spPr/>
      <dgm:t>
        <a:bodyPr/>
        <a:lstStyle/>
        <a:p>
          <a:endParaRPr lang="en-US"/>
        </a:p>
      </dgm:t>
    </dgm:pt>
    <dgm:pt modelId="{822406AD-344F-473D-A607-C8F553F78830}" type="sibTrans" cxnId="{242FDD8B-D0B8-4D22-A545-0039CD34AF01}">
      <dgm:prSet/>
      <dgm:spPr/>
      <dgm:t>
        <a:bodyPr/>
        <a:lstStyle/>
        <a:p>
          <a:endParaRPr lang="en-US"/>
        </a:p>
      </dgm:t>
    </dgm:pt>
    <dgm:pt modelId="{CBC8F6A9-2D57-4695-944E-AC03CD1FF110}" type="pres">
      <dgm:prSet presAssocID="{F19E3B15-9FD3-49E6-95AB-C284BCE20275}" presName="root" presStyleCnt="0">
        <dgm:presLayoutVars>
          <dgm:dir/>
          <dgm:resizeHandles val="exact"/>
        </dgm:presLayoutVars>
      </dgm:prSet>
      <dgm:spPr/>
    </dgm:pt>
    <dgm:pt modelId="{70EA312B-EA03-4154-AE7A-974C26D4D5A9}" type="pres">
      <dgm:prSet presAssocID="{B867B29B-50C1-412B-B0ED-A7725B445D40}" presName="compNode" presStyleCnt="0"/>
      <dgm:spPr/>
    </dgm:pt>
    <dgm:pt modelId="{C9942DBB-F28B-4FB9-BD13-47D3293B8D82}" type="pres">
      <dgm:prSet presAssocID="{B867B29B-50C1-412B-B0ED-A7725B445D40}" presName="bgRect" presStyleLbl="bgShp" presStyleIdx="0" presStyleCnt="2"/>
      <dgm:spPr/>
    </dgm:pt>
    <dgm:pt modelId="{02C109AC-81E2-4D60-B365-E1F976155884}" type="pres">
      <dgm:prSet presAssocID="{B867B29B-50C1-412B-B0ED-A7725B445D4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se"/>
        </a:ext>
      </dgm:extLst>
    </dgm:pt>
    <dgm:pt modelId="{5AAC0ED9-47D8-4C7D-9904-2326F49B8420}" type="pres">
      <dgm:prSet presAssocID="{B867B29B-50C1-412B-B0ED-A7725B445D40}" presName="spaceRect" presStyleCnt="0"/>
      <dgm:spPr/>
    </dgm:pt>
    <dgm:pt modelId="{71607BF9-F3D3-42C6-8D50-9BB82CCB9E52}" type="pres">
      <dgm:prSet presAssocID="{B867B29B-50C1-412B-B0ED-A7725B445D40}" presName="parTx" presStyleLbl="revTx" presStyleIdx="0" presStyleCnt="2">
        <dgm:presLayoutVars>
          <dgm:chMax val="0"/>
          <dgm:chPref val="0"/>
        </dgm:presLayoutVars>
      </dgm:prSet>
      <dgm:spPr/>
    </dgm:pt>
    <dgm:pt modelId="{0E6FBE76-3AD0-471D-A366-F167D46050BB}" type="pres">
      <dgm:prSet presAssocID="{49A471D0-0C4F-421B-9EDC-762F6816F75B}" presName="sibTrans" presStyleCnt="0"/>
      <dgm:spPr/>
    </dgm:pt>
    <dgm:pt modelId="{FF6641CF-2BA1-4E8B-8658-32FBF2EDC9DE}" type="pres">
      <dgm:prSet presAssocID="{7E99B702-9F89-4549-8BB9-B66D2E1BB083}" presName="compNode" presStyleCnt="0"/>
      <dgm:spPr/>
    </dgm:pt>
    <dgm:pt modelId="{BF5685D0-9DD3-4A58-8B77-BACD0173393E}" type="pres">
      <dgm:prSet presAssocID="{7E99B702-9F89-4549-8BB9-B66D2E1BB083}" presName="bgRect" presStyleLbl="bgShp" presStyleIdx="1" presStyleCnt="2"/>
      <dgm:spPr/>
    </dgm:pt>
    <dgm:pt modelId="{0332242C-EBBF-4248-A4D4-7C637A53A3BE}" type="pres">
      <dgm:prSet presAssocID="{7E99B702-9F89-4549-8BB9-B66D2E1BB083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rkflow"/>
        </a:ext>
      </dgm:extLst>
    </dgm:pt>
    <dgm:pt modelId="{9D1ADC62-AB3D-40B8-BEFC-E502D0239392}" type="pres">
      <dgm:prSet presAssocID="{7E99B702-9F89-4549-8BB9-B66D2E1BB083}" presName="spaceRect" presStyleCnt="0"/>
      <dgm:spPr/>
    </dgm:pt>
    <dgm:pt modelId="{23B1E467-A64F-4531-9A00-B8186F85667F}" type="pres">
      <dgm:prSet presAssocID="{7E99B702-9F89-4549-8BB9-B66D2E1BB083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82913F69-B53A-4414-80E0-5CF3F2FCFAA0}" type="presOf" srcId="{B867B29B-50C1-412B-B0ED-A7725B445D40}" destId="{71607BF9-F3D3-42C6-8D50-9BB82CCB9E52}" srcOrd="0" destOrd="0" presId="urn:microsoft.com/office/officeart/2018/2/layout/IconVerticalSolidList"/>
    <dgm:cxn modelId="{AF02DF7C-466B-4988-95C9-1D3772D14DD3}" type="presOf" srcId="{7E99B702-9F89-4549-8BB9-B66D2E1BB083}" destId="{23B1E467-A64F-4531-9A00-B8186F85667F}" srcOrd="0" destOrd="0" presId="urn:microsoft.com/office/officeart/2018/2/layout/IconVerticalSolidList"/>
    <dgm:cxn modelId="{242FDD8B-D0B8-4D22-A545-0039CD34AF01}" srcId="{F19E3B15-9FD3-49E6-95AB-C284BCE20275}" destId="{7E99B702-9F89-4549-8BB9-B66D2E1BB083}" srcOrd="1" destOrd="0" parTransId="{C37B852A-EB31-4925-B414-A4D093E11532}" sibTransId="{822406AD-344F-473D-A607-C8F553F78830}"/>
    <dgm:cxn modelId="{DAAE0F91-48E1-432D-BE6C-27BD4DD5370D}" srcId="{F19E3B15-9FD3-49E6-95AB-C284BCE20275}" destId="{B867B29B-50C1-412B-B0ED-A7725B445D40}" srcOrd="0" destOrd="0" parTransId="{F6E9F4D8-60A1-4F38-89FE-4C9BEEA81A48}" sibTransId="{49A471D0-0C4F-421B-9EDC-762F6816F75B}"/>
    <dgm:cxn modelId="{07BA19D4-E3D3-4C61-8FEB-71D89C835C48}" type="presOf" srcId="{F19E3B15-9FD3-49E6-95AB-C284BCE20275}" destId="{CBC8F6A9-2D57-4695-944E-AC03CD1FF110}" srcOrd="0" destOrd="0" presId="urn:microsoft.com/office/officeart/2018/2/layout/IconVerticalSolidList"/>
    <dgm:cxn modelId="{F8362070-51EC-4439-A998-3560AD5BEB7A}" type="presParOf" srcId="{CBC8F6A9-2D57-4695-944E-AC03CD1FF110}" destId="{70EA312B-EA03-4154-AE7A-974C26D4D5A9}" srcOrd="0" destOrd="0" presId="urn:microsoft.com/office/officeart/2018/2/layout/IconVerticalSolidList"/>
    <dgm:cxn modelId="{B74B7F34-18A6-4FA2-B70A-46B51E9E2DF0}" type="presParOf" srcId="{70EA312B-EA03-4154-AE7A-974C26D4D5A9}" destId="{C9942DBB-F28B-4FB9-BD13-47D3293B8D82}" srcOrd="0" destOrd="0" presId="urn:microsoft.com/office/officeart/2018/2/layout/IconVerticalSolidList"/>
    <dgm:cxn modelId="{CB7C66D8-CEC1-471C-BCA0-A2950C1B7C10}" type="presParOf" srcId="{70EA312B-EA03-4154-AE7A-974C26D4D5A9}" destId="{02C109AC-81E2-4D60-B365-E1F976155884}" srcOrd="1" destOrd="0" presId="urn:microsoft.com/office/officeart/2018/2/layout/IconVerticalSolidList"/>
    <dgm:cxn modelId="{16359F5B-4477-4AF9-9DDD-F8CFDA94DD5E}" type="presParOf" srcId="{70EA312B-EA03-4154-AE7A-974C26D4D5A9}" destId="{5AAC0ED9-47D8-4C7D-9904-2326F49B8420}" srcOrd="2" destOrd="0" presId="urn:microsoft.com/office/officeart/2018/2/layout/IconVerticalSolidList"/>
    <dgm:cxn modelId="{7359884C-B6E4-4321-BE68-BF2CCF4AB22F}" type="presParOf" srcId="{70EA312B-EA03-4154-AE7A-974C26D4D5A9}" destId="{71607BF9-F3D3-42C6-8D50-9BB82CCB9E52}" srcOrd="3" destOrd="0" presId="urn:microsoft.com/office/officeart/2018/2/layout/IconVerticalSolidList"/>
    <dgm:cxn modelId="{2FF1C51B-3BE8-4A78-BFB2-E90D81DDD4C0}" type="presParOf" srcId="{CBC8F6A9-2D57-4695-944E-AC03CD1FF110}" destId="{0E6FBE76-3AD0-471D-A366-F167D46050BB}" srcOrd="1" destOrd="0" presId="urn:microsoft.com/office/officeart/2018/2/layout/IconVerticalSolidList"/>
    <dgm:cxn modelId="{7DC49F08-38EE-4B3D-8F19-60F27A157778}" type="presParOf" srcId="{CBC8F6A9-2D57-4695-944E-AC03CD1FF110}" destId="{FF6641CF-2BA1-4E8B-8658-32FBF2EDC9DE}" srcOrd="2" destOrd="0" presId="urn:microsoft.com/office/officeart/2018/2/layout/IconVerticalSolidList"/>
    <dgm:cxn modelId="{5A8F92A7-DAAC-4D2B-BCF4-F51C2F806B85}" type="presParOf" srcId="{FF6641CF-2BA1-4E8B-8658-32FBF2EDC9DE}" destId="{BF5685D0-9DD3-4A58-8B77-BACD0173393E}" srcOrd="0" destOrd="0" presId="urn:microsoft.com/office/officeart/2018/2/layout/IconVerticalSolidList"/>
    <dgm:cxn modelId="{153DE0A0-08A5-4BE3-AFA1-F5D8D59E1554}" type="presParOf" srcId="{FF6641CF-2BA1-4E8B-8658-32FBF2EDC9DE}" destId="{0332242C-EBBF-4248-A4D4-7C637A53A3BE}" srcOrd="1" destOrd="0" presId="urn:microsoft.com/office/officeart/2018/2/layout/IconVerticalSolidList"/>
    <dgm:cxn modelId="{A770A126-8297-478D-9358-3F71BB0BDDCE}" type="presParOf" srcId="{FF6641CF-2BA1-4E8B-8658-32FBF2EDC9DE}" destId="{9D1ADC62-AB3D-40B8-BEFC-E502D0239392}" srcOrd="2" destOrd="0" presId="urn:microsoft.com/office/officeart/2018/2/layout/IconVerticalSolidList"/>
    <dgm:cxn modelId="{FBFA45B9-8506-4183-8CF4-5037079C125A}" type="presParOf" srcId="{FF6641CF-2BA1-4E8B-8658-32FBF2EDC9DE}" destId="{23B1E467-A64F-4531-9A00-B8186F85667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DE4DA6-DC39-4498-AC47-64B1EAB9189F}">
      <dsp:nvSpPr>
        <dsp:cNvPr id="0" name=""/>
        <dsp:cNvSpPr/>
      </dsp:nvSpPr>
      <dsp:spPr>
        <a:xfrm>
          <a:off x="1764691" y="715997"/>
          <a:ext cx="1016042" cy="93923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7F2286-FEEE-4AD7-BFE7-D61D6069D269}">
      <dsp:nvSpPr>
        <dsp:cNvPr id="0" name=""/>
        <dsp:cNvSpPr/>
      </dsp:nvSpPr>
      <dsp:spPr>
        <a:xfrm>
          <a:off x="152087" y="2322906"/>
          <a:ext cx="4241250" cy="744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955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>
              <a:solidFill>
                <a:schemeClr val="accent2"/>
              </a:solidFill>
            </a:rPr>
            <a:t>Where are they?</a:t>
          </a:r>
        </a:p>
      </dsp:txBody>
      <dsp:txXfrm>
        <a:off x="152087" y="2322906"/>
        <a:ext cx="4241250" cy="744775"/>
      </dsp:txXfrm>
    </dsp:sp>
    <dsp:sp modelId="{6C9B8E19-029A-4383-9D7D-6E25B38DD149}">
      <dsp:nvSpPr>
        <dsp:cNvPr id="0" name=""/>
        <dsp:cNvSpPr/>
      </dsp:nvSpPr>
      <dsp:spPr>
        <a:xfrm>
          <a:off x="7103406" y="766120"/>
          <a:ext cx="896015" cy="82375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EE44FD-DBA7-4883-9843-17845A49755D}">
      <dsp:nvSpPr>
        <dsp:cNvPr id="0" name=""/>
        <dsp:cNvSpPr/>
      </dsp:nvSpPr>
      <dsp:spPr>
        <a:xfrm>
          <a:off x="5135555" y="2272784"/>
          <a:ext cx="4831716" cy="744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chemeClr val="accent1"/>
              </a:solidFill>
            </a:rPr>
            <a:t>What are they doing?</a:t>
          </a:r>
        </a:p>
      </dsp:txBody>
      <dsp:txXfrm>
        <a:off x="5135555" y="2272784"/>
        <a:ext cx="4831716" cy="7447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942DBB-F28B-4FB9-BD13-47D3293B8D82}">
      <dsp:nvSpPr>
        <dsp:cNvPr id="0" name=""/>
        <dsp:cNvSpPr/>
      </dsp:nvSpPr>
      <dsp:spPr>
        <a:xfrm>
          <a:off x="0" y="524489"/>
          <a:ext cx="6006032" cy="96828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C109AC-81E2-4D60-B365-E1F976155884}">
      <dsp:nvSpPr>
        <dsp:cNvPr id="0" name=""/>
        <dsp:cNvSpPr/>
      </dsp:nvSpPr>
      <dsp:spPr>
        <a:xfrm>
          <a:off x="292907" y="742353"/>
          <a:ext cx="532558" cy="53255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607BF9-F3D3-42C6-8D50-9BB82CCB9E52}">
      <dsp:nvSpPr>
        <dsp:cNvPr id="0" name=""/>
        <dsp:cNvSpPr/>
      </dsp:nvSpPr>
      <dsp:spPr>
        <a:xfrm>
          <a:off x="1118372" y="524489"/>
          <a:ext cx="4887659" cy="968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477" tIns="102477" rIns="102477" bIns="102477" numCol="1" spcCol="1270" anchor="ctr" anchorCtr="0">
          <a:noAutofit/>
        </a:bodyPr>
        <a:lstStyle/>
        <a:p>
          <a:pPr marL="0" lvl="0" indent="0" algn="l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Where are they?</a:t>
          </a:r>
        </a:p>
      </dsp:txBody>
      <dsp:txXfrm>
        <a:off x="1118372" y="524489"/>
        <a:ext cx="4887659" cy="968287"/>
      </dsp:txXfrm>
    </dsp:sp>
    <dsp:sp modelId="{BF5685D0-9DD3-4A58-8B77-BACD0173393E}">
      <dsp:nvSpPr>
        <dsp:cNvPr id="0" name=""/>
        <dsp:cNvSpPr/>
      </dsp:nvSpPr>
      <dsp:spPr>
        <a:xfrm>
          <a:off x="0" y="1734848"/>
          <a:ext cx="6006032" cy="968287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32242C-EBBF-4248-A4D4-7C637A53A3BE}">
      <dsp:nvSpPr>
        <dsp:cNvPr id="0" name=""/>
        <dsp:cNvSpPr/>
      </dsp:nvSpPr>
      <dsp:spPr>
        <a:xfrm>
          <a:off x="292907" y="1952713"/>
          <a:ext cx="532558" cy="53255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B1E467-A64F-4531-9A00-B8186F85667F}">
      <dsp:nvSpPr>
        <dsp:cNvPr id="0" name=""/>
        <dsp:cNvSpPr/>
      </dsp:nvSpPr>
      <dsp:spPr>
        <a:xfrm>
          <a:off x="1118372" y="1734848"/>
          <a:ext cx="4887659" cy="968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477" tIns="102477" rIns="102477" bIns="102477" numCol="1" spcCol="1270" anchor="ctr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What are they doing?</a:t>
          </a:r>
        </a:p>
      </dsp:txBody>
      <dsp:txXfrm>
        <a:off x="1118372" y="1734848"/>
        <a:ext cx="4887659" cy="9682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9/12/2020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56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396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121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288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408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46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311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44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463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48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67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044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44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4695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7561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030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075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280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795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000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927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983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9154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649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8501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44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772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9/12/2020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9904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2264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702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9/12/2020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7781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9/12/2020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987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9/12/2020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746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9/12/2020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5331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9/12/2020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2796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9/12/2020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576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9/12/2020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181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724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6577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0CA15A-8B46-4F07-90F7-9BB1920317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883EA0F-F7F1-419B-B82E-9FBE14A4EC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9FD093-188B-4E0A-8ABD-6B6EFB4109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B91005-9B84-4A0A-BCDA-DD1FDDB82D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23851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35186A-A76A-45EA-86BE-A14CE61D77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86F341-3FC7-48B8-9C94-E55D7353A8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5EB58D-D22F-453B-BDD6-5205C2C7CE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771015-FE02-43F4-8DC3-50C268554E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3398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AA75E31-79B2-4EA5-8CC3-23BE6F0EED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2CC631-B25B-488B-AF6C-466065256F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CCD4BCE-6DF0-42DE-87FB-1D64CE4256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56F6BD-9730-495B-B31B-9ED4843A35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67140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F41069-2930-4AA3-BF6D-A1CA654BD2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96FCB5-FC09-46F1-9E58-A3DD283D99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7910C1-07C5-40F0-A2B7-F68720AAC4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257153-DD4D-463E-835D-3B3356AF1A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03509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7DEF83D-06FF-4984-A863-73AC9CEE05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C437B7A-547D-44D5-80C7-C71B098BBE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25E346D-F61F-4E9F-B017-E99BF58199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50FF90-BC3C-4D07-866B-233048A045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5723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9/12/2020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3303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CC34615-3E42-44AC-A239-26B30B7660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F560D5B-BC30-4058-8BE3-7E39BC7285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8D4641D-79B4-4874-A933-152A5675EE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F8B83-6A65-4CE8-943A-8FBAB86E7C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67791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056E5B0-4013-4861-9393-E1C2C2B6B8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A370017-D176-496F-B64C-CC844A0DAF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7990627-467E-4708-81F5-695E4265A8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6233F3-0290-417A-BFB2-22729AC69D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38365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634ED7-2DD1-4F22-80CF-60686EEB3D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66C7F6-7FC2-405B-9349-D0AC85184F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0FCC3C-02CE-4DDE-8218-9EFAE6914C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3B3514-83AD-4678-8A28-4CABC6B252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86864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1A4529-2D87-4D97-B501-A748251E69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604AD9-FCBA-40F5-BD5D-AB85C7A518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1FB279-2376-4F63-B6A7-A7596A7EE9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A21DB2-5F1A-4928-8B80-3AC6EE055E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28460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30BDEA-6109-4296-BFD3-78D456EB3A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A6C98E-8974-4C4B-BB76-CB8CD7796E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F54C15-7F56-44AF-A2AD-09B0C29FD7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9317A5-B917-44E3-9DE2-7305C70160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2729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0263EE-E915-427A-B7BA-7CF9C0345E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062C95B-D37B-4B08-AE6F-D79FF54707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3C2B48-01A2-4CFB-8FF7-D74F067FC7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44C182-99DD-48DD-8305-96570393BE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4317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9/12/2020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86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9/12/2020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99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9/12/2020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075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9/12/2020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049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68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867A8-C0F3-44EC-892C-F2DEE8CA9133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12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867A8-C0F3-44EC-892C-F2DEE8CA9133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739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74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10D1CFE-B0F6-47C7-9C83-C8D1F1D88A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147DA13-8356-4A11-B6FC-3AC593A4E2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Clique para editar os estilos do texto mestre</a:t>
            </a:r>
          </a:p>
          <a:p>
            <a:pPr lvl="1"/>
            <a:r>
              <a:rPr lang="en-US" altLang="en-US"/>
              <a:t>Segundo nível</a:t>
            </a:r>
          </a:p>
          <a:p>
            <a:pPr lvl="2"/>
            <a:r>
              <a:rPr lang="en-US" altLang="en-US"/>
              <a:t>Terceiro nível</a:t>
            </a:r>
          </a:p>
          <a:p>
            <a:pPr lvl="3"/>
            <a:r>
              <a:rPr lang="en-US" altLang="en-US"/>
              <a:t>Quarto nível</a:t>
            </a:r>
          </a:p>
          <a:p>
            <a:pPr lvl="4"/>
            <a:r>
              <a:rPr lang="en-US" altLang="en-US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3939928-2663-405F-825B-537FFC7D25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7DD44CD-7C15-4551-BD5C-94B3AA277A5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02BBEA7-9118-4C83-8D7E-EDF23EA109C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7D51854-4A2B-452F-ABB1-566D0A1FE1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829366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9.png"/><Relationship Id="rId5" Type="http://schemas.openxmlformats.org/officeDocument/2006/relationships/image" Target="../media/image13.jpe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9.png"/><Relationship Id="rId5" Type="http://schemas.openxmlformats.org/officeDocument/2006/relationships/image" Target="../media/image14.jpeg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9.png"/><Relationship Id="rId5" Type="http://schemas.openxmlformats.org/officeDocument/2006/relationships/image" Target="../media/image15.jpeg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10.jpg"/><Relationship Id="rId4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9.png"/><Relationship Id="rId5" Type="http://schemas.openxmlformats.org/officeDocument/2006/relationships/image" Target="../media/image13.jpeg"/><Relationship Id="rId4" Type="http://schemas.openxmlformats.org/officeDocument/2006/relationships/image" Target="../media/image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9.png"/><Relationship Id="rId5" Type="http://schemas.openxmlformats.org/officeDocument/2006/relationships/image" Target="../media/image14.jpeg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9.png"/><Relationship Id="rId5" Type="http://schemas.openxmlformats.org/officeDocument/2006/relationships/image" Target="../media/image15.jpeg"/><Relationship Id="rId4" Type="http://schemas.openxmlformats.org/officeDocument/2006/relationships/image" Target="../media/image7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ipernity.com/blog/team/592949" TargetMode="External"/><Relationship Id="rId5" Type="http://schemas.openxmlformats.org/officeDocument/2006/relationships/image" Target="../media/image34.jpg"/><Relationship Id="rId4" Type="http://schemas.openxmlformats.org/officeDocument/2006/relationships/hyperlink" Target="https://svgsilh.com/ar/image/481829.html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Writing.svg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42224&amp;picture=pointing-down-finger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10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alvan, Colleen / Welcome!">
            <a:extLst>
              <a:ext uri="{FF2B5EF4-FFF2-40B4-BE49-F238E27FC236}">
                <a16:creationId xmlns:a16="http://schemas.microsoft.com/office/drawing/2014/main" id="{7BEF2E12-7716-4901-B62A-8DC934FD3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498" y="0"/>
            <a:ext cx="70766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F6961C2-DBCC-45BE-9CEE-19A3DDF4F2FD}"/>
              </a:ext>
            </a:extLst>
          </p:cNvPr>
          <p:cNvSpPr/>
          <p:nvPr/>
        </p:nvSpPr>
        <p:spPr>
          <a:xfrm>
            <a:off x="7913471" y="3846840"/>
            <a:ext cx="332494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FF990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Lesson 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A5D3EE-6CA3-49F5-AE70-1024F7A185BD}"/>
              </a:ext>
            </a:extLst>
          </p:cNvPr>
          <p:cNvSpPr/>
          <p:nvPr/>
        </p:nvSpPr>
        <p:spPr>
          <a:xfrm>
            <a:off x="7257844" y="2008678"/>
            <a:ext cx="463620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Matura MT Script Capitals" panose="03020802060602070202" pitchFamily="66" charset="0"/>
                <a:ea typeface="+mn-ea"/>
                <a:cs typeface="+mn-cs"/>
              </a:rPr>
              <a:t>UNIT TWO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7358705" y="3010189"/>
            <a:ext cx="44344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My weekend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D8D5B2-A372-4155-A5D0-591564F81289}"/>
              </a:ext>
            </a:extLst>
          </p:cNvPr>
          <p:cNvSpPr txBox="1"/>
          <p:nvPr/>
        </p:nvSpPr>
        <p:spPr>
          <a:xfrm>
            <a:off x="8544025" y="1208291"/>
            <a:ext cx="2184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arrington" panose="04040505050A02020702" pitchFamily="82" charset="0"/>
              </a:rPr>
              <a:t>GRADE 4</a:t>
            </a:r>
          </a:p>
        </p:txBody>
      </p:sp>
    </p:spTree>
    <p:extLst>
      <p:ext uri="{BB962C8B-B14F-4D97-AF65-F5344CB8AC3E}">
        <p14:creationId xmlns:p14="http://schemas.microsoft.com/office/powerpoint/2010/main" val="16772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B3D7A8-D2BB-4576-9BA9-F78FBCA7D58A}"/>
              </a:ext>
            </a:extLst>
          </p:cNvPr>
          <p:cNvSpPr txBox="1"/>
          <p:nvPr/>
        </p:nvSpPr>
        <p:spPr>
          <a:xfrm>
            <a:off x="4894078" y="648939"/>
            <a:ext cx="67366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play basketball</a:t>
            </a:r>
          </a:p>
        </p:txBody>
      </p:sp>
      <p:pic>
        <p:nvPicPr>
          <p:cNvPr id="7170" name="Picture 2" descr="Two Boys Playing Basketball Stock Vector - Illustration of happy,  diversity: 140864666">
            <a:extLst>
              <a:ext uri="{FF2B5EF4-FFF2-40B4-BE49-F238E27FC236}">
                <a16:creationId xmlns:a16="http://schemas.microsoft.com/office/drawing/2014/main" id="{787446A3-9374-41ED-8B15-7356FBACD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845" y="1202937"/>
            <a:ext cx="4859079" cy="485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asketball">
            <a:hlinkClick r:id="" action="ppaction://media"/>
            <a:extLst>
              <a:ext uri="{FF2B5EF4-FFF2-40B4-BE49-F238E27FC236}">
                <a16:creationId xmlns:a16="http://schemas.microsoft.com/office/drawing/2014/main" id="{9B2FFA64-583F-4F66-8889-6C6D43A6FA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02365" y="5933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B3D7A8-D2BB-4576-9BA9-F78FBCA7D58A}"/>
              </a:ext>
            </a:extLst>
          </p:cNvPr>
          <p:cNvSpPr txBox="1"/>
          <p:nvPr/>
        </p:nvSpPr>
        <p:spPr>
          <a:xfrm>
            <a:off x="5545767" y="648939"/>
            <a:ext cx="51461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take photos</a:t>
            </a:r>
          </a:p>
        </p:txBody>
      </p:sp>
      <p:pic>
        <p:nvPicPr>
          <p:cNvPr id="6146" name="Picture 2" descr="Travel Travel Journey Take A Photo, Shooting, Photography, Camera PNG  Transparent Clipart Image and PSD File for Free Download">
            <a:extLst>
              <a:ext uri="{FF2B5EF4-FFF2-40B4-BE49-F238E27FC236}">
                <a16:creationId xmlns:a16="http://schemas.microsoft.com/office/drawing/2014/main" id="{926EA9D8-5B1C-457D-B23D-7BE9E31C0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767" y="1501753"/>
            <a:ext cx="4980466" cy="427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hotos">
            <a:hlinkClick r:id="" action="ppaction://media"/>
            <a:extLst>
              <a:ext uri="{FF2B5EF4-FFF2-40B4-BE49-F238E27FC236}">
                <a16:creationId xmlns:a16="http://schemas.microsoft.com/office/drawing/2014/main" id="{B9D21E5E-FAB4-4932-8A11-3B503CD441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49356" y="3441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7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B3D7A8-D2BB-4576-9BA9-F78FBCA7D58A}"/>
              </a:ext>
            </a:extLst>
          </p:cNvPr>
          <p:cNvSpPr txBox="1"/>
          <p:nvPr/>
        </p:nvSpPr>
        <p:spPr>
          <a:xfrm>
            <a:off x="5188686" y="648939"/>
            <a:ext cx="64814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play volleyball</a:t>
            </a:r>
          </a:p>
        </p:txBody>
      </p:sp>
      <p:pic>
        <p:nvPicPr>
          <p:cNvPr id="5122" name="Picture 2" descr="Kids playing volleyball clipart 8 » Clipart Station">
            <a:extLst>
              <a:ext uri="{FF2B5EF4-FFF2-40B4-BE49-F238E27FC236}">
                <a16:creationId xmlns:a16="http://schemas.microsoft.com/office/drawing/2014/main" id="{6D06F516-83E1-476C-9CF6-657E3891B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915" y="1586814"/>
            <a:ext cx="4002939" cy="371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olleyball">
            <a:hlinkClick r:id="" action="ppaction://media"/>
            <a:extLst>
              <a:ext uri="{FF2B5EF4-FFF2-40B4-BE49-F238E27FC236}">
                <a16:creationId xmlns:a16="http://schemas.microsoft.com/office/drawing/2014/main" id="{F355F717-80EF-48A1-B800-9B3535F549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28869" y="8981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55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istening Ears Clip Art Png - Can T Hear You Clipart, Transparent Png ,  Transparent Png Image - PNGitem">
            <a:extLst>
              <a:ext uri="{FF2B5EF4-FFF2-40B4-BE49-F238E27FC236}">
                <a16:creationId xmlns:a16="http://schemas.microsoft.com/office/drawing/2014/main" id="{21A03B7D-CC74-4754-96EE-615E58042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224" y="2855746"/>
            <a:ext cx="4796583" cy="390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peech bubble clip art clipartfest 2 - Clipartix">
            <a:extLst>
              <a:ext uri="{FF2B5EF4-FFF2-40B4-BE49-F238E27FC236}">
                <a16:creationId xmlns:a16="http://schemas.microsoft.com/office/drawing/2014/main" id="{DC291CC3-085D-4035-9DE8-13D798AB5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43" y="879329"/>
            <a:ext cx="7033845" cy="408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CE026B-B611-4A2F-A128-7083C91435A6}"/>
              </a:ext>
            </a:extLst>
          </p:cNvPr>
          <p:cNvSpPr txBox="1"/>
          <p:nvPr/>
        </p:nvSpPr>
        <p:spPr>
          <a:xfrm>
            <a:off x="2025748" y="1533380"/>
            <a:ext cx="4234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D53717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LISTEN and REPEAT</a:t>
            </a:r>
          </a:p>
        </p:txBody>
      </p:sp>
    </p:spTree>
    <p:extLst>
      <p:ext uri="{BB962C8B-B14F-4D97-AF65-F5344CB8AC3E}">
        <p14:creationId xmlns:p14="http://schemas.microsoft.com/office/powerpoint/2010/main" val="409050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B3D7A8-D2BB-4576-9BA9-F78FBCA7D58A}"/>
              </a:ext>
            </a:extLst>
          </p:cNvPr>
          <p:cNvSpPr txBox="1"/>
          <p:nvPr/>
        </p:nvSpPr>
        <p:spPr>
          <a:xfrm>
            <a:off x="5545767" y="648939"/>
            <a:ext cx="51461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read comics</a:t>
            </a:r>
          </a:p>
        </p:txBody>
      </p:sp>
      <p:pic>
        <p:nvPicPr>
          <p:cNvPr id="3074" name="Picture 2" descr="Children Read The Book | เด็ก, เด็กๆ, วอลเปเปอร์">
            <a:extLst>
              <a:ext uri="{FF2B5EF4-FFF2-40B4-BE49-F238E27FC236}">
                <a16:creationId xmlns:a16="http://schemas.microsoft.com/office/drawing/2014/main" id="{1C2B2CA6-97A4-4636-913A-18F003950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454" y="1673140"/>
            <a:ext cx="5715000" cy="368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ad">
            <a:hlinkClick r:id="" action="ppaction://media"/>
            <a:extLst>
              <a:ext uri="{FF2B5EF4-FFF2-40B4-BE49-F238E27FC236}">
                <a16:creationId xmlns:a16="http://schemas.microsoft.com/office/drawing/2014/main" id="{263A530C-DFC7-40AA-A98B-CA943CD59C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49358" y="7785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7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B3D7A8-D2BB-4576-9BA9-F78FBCA7D58A}"/>
              </a:ext>
            </a:extLst>
          </p:cNvPr>
          <p:cNvSpPr txBox="1"/>
          <p:nvPr/>
        </p:nvSpPr>
        <p:spPr>
          <a:xfrm>
            <a:off x="5550191" y="648939"/>
            <a:ext cx="62049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do gymnastics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8FB470-247A-490E-A2FA-4CB1C614AF3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91610"/>
            <a:ext cx="4480737" cy="3594437"/>
          </a:xfrm>
          <a:prstGeom prst="rect">
            <a:avLst/>
          </a:prstGeom>
        </p:spPr>
      </p:pic>
      <p:pic>
        <p:nvPicPr>
          <p:cNvPr id="2" name="gym">
            <a:hlinkClick r:id="" action="ppaction://media"/>
            <a:extLst>
              <a:ext uri="{FF2B5EF4-FFF2-40B4-BE49-F238E27FC236}">
                <a16:creationId xmlns:a16="http://schemas.microsoft.com/office/drawing/2014/main" id="{FC1C608C-0F37-4BAB-8272-5A03C904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16115" y="5933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B3D7A8-D2BB-4576-9BA9-F78FBCA7D58A}"/>
              </a:ext>
            </a:extLst>
          </p:cNvPr>
          <p:cNvSpPr txBox="1"/>
          <p:nvPr/>
        </p:nvSpPr>
        <p:spPr>
          <a:xfrm>
            <a:off x="6096000" y="585144"/>
            <a:ext cx="51461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play chess</a:t>
            </a:r>
          </a:p>
        </p:txBody>
      </p:sp>
      <p:pic>
        <p:nvPicPr>
          <p:cNvPr id="9218" name="Picture 2" descr="Satranç | Kids clipart, Kids playing, Cartoon kids">
            <a:extLst>
              <a:ext uri="{FF2B5EF4-FFF2-40B4-BE49-F238E27FC236}">
                <a16:creationId xmlns:a16="http://schemas.microsoft.com/office/drawing/2014/main" id="{92A30B2F-C51A-4A74-AA6D-43A830FD5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01" y="1332613"/>
            <a:ext cx="5829088" cy="468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ess">
            <a:hlinkClick r:id="" action="ppaction://media"/>
            <a:extLst>
              <a:ext uri="{FF2B5EF4-FFF2-40B4-BE49-F238E27FC236}">
                <a16:creationId xmlns:a16="http://schemas.microsoft.com/office/drawing/2014/main" id="{09A634AD-C617-4D63-B299-A4E6E289DD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36104" y="2803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5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B3D7A8-D2BB-4576-9BA9-F78FBCA7D58A}"/>
              </a:ext>
            </a:extLst>
          </p:cNvPr>
          <p:cNvSpPr txBox="1"/>
          <p:nvPr/>
        </p:nvSpPr>
        <p:spPr>
          <a:xfrm>
            <a:off x="8055051" y="691469"/>
            <a:ext cx="18119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fish</a:t>
            </a:r>
          </a:p>
        </p:txBody>
      </p:sp>
      <p:pic>
        <p:nvPicPr>
          <p:cNvPr id="2" name="fish">
            <a:hlinkClick r:id="" action="ppaction://media"/>
            <a:extLst>
              <a:ext uri="{FF2B5EF4-FFF2-40B4-BE49-F238E27FC236}">
                <a16:creationId xmlns:a16="http://schemas.microsoft.com/office/drawing/2014/main" id="{562DD96E-A12D-424F-845C-62395863AF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95130" y="635867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BFDAAA-1E5D-497C-A6E2-5B59BB2C4AD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527" y="1681167"/>
            <a:ext cx="4092191" cy="337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6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B3D7A8-D2BB-4576-9BA9-F78FBCA7D58A}"/>
              </a:ext>
            </a:extLst>
          </p:cNvPr>
          <p:cNvSpPr txBox="1"/>
          <p:nvPr/>
        </p:nvSpPr>
        <p:spPr>
          <a:xfrm>
            <a:off x="4894078" y="648939"/>
            <a:ext cx="67366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play basketball</a:t>
            </a:r>
          </a:p>
        </p:txBody>
      </p:sp>
      <p:pic>
        <p:nvPicPr>
          <p:cNvPr id="7170" name="Picture 2" descr="Two Boys Playing Basketball Stock Vector - Illustration of happy,  diversity: 140864666">
            <a:extLst>
              <a:ext uri="{FF2B5EF4-FFF2-40B4-BE49-F238E27FC236}">
                <a16:creationId xmlns:a16="http://schemas.microsoft.com/office/drawing/2014/main" id="{787446A3-9374-41ED-8B15-7356FBACD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845" y="1202937"/>
            <a:ext cx="4859079" cy="485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asketball">
            <a:hlinkClick r:id="" action="ppaction://media"/>
            <a:extLst>
              <a:ext uri="{FF2B5EF4-FFF2-40B4-BE49-F238E27FC236}">
                <a16:creationId xmlns:a16="http://schemas.microsoft.com/office/drawing/2014/main" id="{9B2FFA64-583F-4F66-8889-6C6D43A6FA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02365" y="5933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0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B3D7A8-D2BB-4576-9BA9-F78FBCA7D58A}"/>
              </a:ext>
            </a:extLst>
          </p:cNvPr>
          <p:cNvSpPr txBox="1"/>
          <p:nvPr/>
        </p:nvSpPr>
        <p:spPr>
          <a:xfrm>
            <a:off x="5545767" y="648939"/>
            <a:ext cx="51461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take photos</a:t>
            </a:r>
          </a:p>
        </p:txBody>
      </p:sp>
      <p:pic>
        <p:nvPicPr>
          <p:cNvPr id="6146" name="Picture 2" descr="Travel Travel Journey Take A Photo, Shooting, Photography, Camera PNG  Transparent Clipart Image and PSD File for Free Download">
            <a:extLst>
              <a:ext uri="{FF2B5EF4-FFF2-40B4-BE49-F238E27FC236}">
                <a16:creationId xmlns:a16="http://schemas.microsoft.com/office/drawing/2014/main" id="{926EA9D8-5B1C-457D-B23D-7BE9E31C0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767" y="1501753"/>
            <a:ext cx="4980466" cy="427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hotos">
            <a:hlinkClick r:id="" action="ppaction://media"/>
            <a:extLst>
              <a:ext uri="{FF2B5EF4-FFF2-40B4-BE49-F238E27FC236}">
                <a16:creationId xmlns:a16="http://schemas.microsoft.com/office/drawing/2014/main" id="{B9D21E5E-FAB4-4932-8A11-3B503CD441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49356" y="3441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DD861AF-A624-4A36-88DC-D9FDFD736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846" y="1286934"/>
            <a:ext cx="4866309" cy="410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64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B3D7A8-D2BB-4576-9BA9-F78FBCA7D58A}"/>
              </a:ext>
            </a:extLst>
          </p:cNvPr>
          <p:cNvSpPr txBox="1"/>
          <p:nvPr/>
        </p:nvSpPr>
        <p:spPr>
          <a:xfrm>
            <a:off x="5188686" y="648939"/>
            <a:ext cx="64814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play volleyball</a:t>
            </a:r>
          </a:p>
        </p:txBody>
      </p:sp>
      <p:pic>
        <p:nvPicPr>
          <p:cNvPr id="5122" name="Picture 2" descr="Kids playing volleyball clipart 8 » Clipart Station">
            <a:extLst>
              <a:ext uri="{FF2B5EF4-FFF2-40B4-BE49-F238E27FC236}">
                <a16:creationId xmlns:a16="http://schemas.microsoft.com/office/drawing/2014/main" id="{6D06F516-83E1-476C-9CF6-657E3891B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915" y="1586814"/>
            <a:ext cx="4002939" cy="371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olleyball">
            <a:hlinkClick r:id="" action="ppaction://media"/>
            <a:extLst>
              <a:ext uri="{FF2B5EF4-FFF2-40B4-BE49-F238E27FC236}">
                <a16:creationId xmlns:a16="http://schemas.microsoft.com/office/drawing/2014/main" id="{F355F717-80EF-48A1-B800-9B3535F549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28869" y="8981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E3BC258-35D0-4337-8DC4-AC86274C301E}"/>
              </a:ext>
            </a:extLst>
          </p:cNvPr>
          <p:cNvGrpSpPr/>
          <p:nvPr/>
        </p:nvGrpSpPr>
        <p:grpSpPr>
          <a:xfrm>
            <a:off x="1752324" y="265043"/>
            <a:ext cx="9034945" cy="6327913"/>
            <a:chOff x="1752324" y="265043"/>
            <a:chExt cx="9034945" cy="63279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91A3F16-3F9A-4107-82DC-5197A80E2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DFE"/>
                </a:clrFrom>
                <a:clrTo>
                  <a:srgbClr val="FFFD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324" y="265043"/>
              <a:ext cx="9034945" cy="632791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32EBB0-4AB5-4420-BBD2-9D5565E2B890}"/>
                </a:ext>
              </a:extLst>
            </p:cNvPr>
            <p:cNvSpPr/>
            <p:nvPr/>
          </p:nvSpPr>
          <p:spPr>
            <a:xfrm>
              <a:off x="2357217" y="3576935"/>
              <a:ext cx="7159525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12700">
                    <a:solidFill>
                      <a:srgbClr val="C18C78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rgbClr val="C18C78"/>
                    </a:outerShdw>
                  </a:effectLst>
                  <a:uLnTx/>
                  <a:uFillTx/>
                  <a:latin typeface="Forte" panose="03060902040502070203" pitchFamily="66" charset="0"/>
                  <a:ea typeface="+mn-ea"/>
                  <a:cs typeface="+mn-cs"/>
                </a:rPr>
                <a:t>Let’s play a game.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465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Travel Travel Journey Take A Photo, Shooting, Photography, Camera PNG  Transparent Clipart Image and PSD File for Free Download">
            <a:extLst>
              <a:ext uri="{FF2B5EF4-FFF2-40B4-BE49-F238E27FC236}">
                <a16:creationId xmlns:a16="http://schemas.microsoft.com/office/drawing/2014/main" id="{C83F471B-14B4-4DC3-B000-F2CE76611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507" y="583097"/>
            <a:ext cx="6204918" cy="62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6E1C7BBD-A05D-476E-93F8-EEE4F88EBE5E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5707063" y="4073526"/>
            <a:ext cx="2278062" cy="2320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F93D536B-0FCA-4C09-8AA8-CB40E9B39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4313" y="785813"/>
            <a:ext cx="2279650" cy="192246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007DAD3B-77E5-4E9E-A0D2-7B17F99FFD35}"/>
              </a:ext>
            </a:extLst>
          </p:cNvPr>
          <p:cNvSpPr>
            <a:spLocks noChangeArrowheads="1"/>
          </p:cNvSpPr>
          <p:nvPr/>
        </p:nvSpPr>
        <p:spPr bwMode="auto">
          <a:xfrm rot="-1357722">
            <a:off x="6261320" y="406630"/>
            <a:ext cx="2290762" cy="23463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D7339C22-3CFF-4D80-8598-11E420621C43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7280275" y="2041526"/>
            <a:ext cx="2274888" cy="2263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5" name="Rectangle 8">
            <a:extLst>
              <a:ext uri="{FF2B5EF4-FFF2-40B4-BE49-F238E27FC236}">
                <a16:creationId xmlns:a16="http://schemas.microsoft.com/office/drawing/2014/main" id="{CB6E3DF5-B105-4728-937E-306D70FB9431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989639" y="1744663"/>
            <a:ext cx="2124075" cy="285115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6" name="Rectangle 9">
            <a:extLst>
              <a:ext uri="{FF2B5EF4-FFF2-40B4-BE49-F238E27FC236}">
                <a16:creationId xmlns:a16="http://schemas.microsoft.com/office/drawing/2014/main" id="{528E306C-EA19-4A3B-B4C7-0797C9B02E85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6958014" y="4243388"/>
            <a:ext cx="2084387" cy="2303462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7" name="Rectangle 10">
            <a:extLst>
              <a:ext uri="{FF2B5EF4-FFF2-40B4-BE49-F238E27FC236}">
                <a16:creationId xmlns:a16="http://schemas.microsoft.com/office/drawing/2014/main" id="{923E5F3D-D70D-4738-879A-99E8B7577DBB}"/>
              </a:ext>
            </a:extLst>
          </p:cNvPr>
          <p:cNvSpPr>
            <a:spLocks noChangeArrowheads="1"/>
          </p:cNvSpPr>
          <p:nvPr/>
        </p:nvSpPr>
        <p:spPr bwMode="auto">
          <a:xfrm rot="-1034993">
            <a:off x="5330825" y="2865439"/>
            <a:ext cx="1779588" cy="18510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8" name="Rectangle 12">
            <a:extLst>
              <a:ext uri="{FF2B5EF4-FFF2-40B4-BE49-F238E27FC236}">
                <a16:creationId xmlns:a16="http://schemas.microsoft.com/office/drawing/2014/main" id="{71589F79-19A2-4C7F-9495-8A217298B79C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3914775" y="2389188"/>
            <a:ext cx="2108200" cy="22352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9" name="Picture 14" descr="interrogacao">
            <a:extLst>
              <a:ext uri="{FF2B5EF4-FFF2-40B4-BE49-F238E27FC236}">
                <a16:creationId xmlns:a16="http://schemas.microsoft.com/office/drawing/2014/main" id="{B617733B-47E6-4714-BA7D-73CE52DE5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4292601"/>
            <a:ext cx="1981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4D2AC22-1426-4041-AF28-5EB529CDD37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347" y="1317972"/>
            <a:ext cx="5014163" cy="4338600"/>
          </a:xfrm>
          <a:prstGeom prst="rect">
            <a:avLst/>
          </a:prstGeom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09217C71-C67C-4E00-AE0E-0C60303FD518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5707063" y="4073526"/>
            <a:ext cx="2278062" cy="2320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B2C9ACCB-83CE-4B8B-B034-36948EC81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4313" y="785813"/>
            <a:ext cx="2279650" cy="192246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AA53D8B4-8F7E-4824-BBAF-62A6EDFF569D}"/>
              </a:ext>
            </a:extLst>
          </p:cNvPr>
          <p:cNvSpPr>
            <a:spLocks noChangeArrowheads="1"/>
          </p:cNvSpPr>
          <p:nvPr/>
        </p:nvSpPr>
        <p:spPr bwMode="auto">
          <a:xfrm rot="-1357722">
            <a:off x="6459538" y="350839"/>
            <a:ext cx="2290762" cy="23463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B013062A-30B6-4B6B-BA2A-EB1685588813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7280275" y="2041526"/>
            <a:ext cx="2274888" cy="2263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5" name="Rectangle 8">
            <a:extLst>
              <a:ext uri="{FF2B5EF4-FFF2-40B4-BE49-F238E27FC236}">
                <a16:creationId xmlns:a16="http://schemas.microsoft.com/office/drawing/2014/main" id="{E99B7A30-AFFD-431B-8D19-56CC29739C6C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862638" y="1427164"/>
            <a:ext cx="2813050" cy="2276475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6" name="Rectangle 9">
            <a:extLst>
              <a:ext uri="{FF2B5EF4-FFF2-40B4-BE49-F238E27FC236}">
                <a16:creationId xmlns:a16="http://schemas.microsoft.com/office/drawing/2014/main" id="{6FA10FE2-9E1C-4C3E-BCCF-DA37F8B425C1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6958014" y="4243388"/>
            <a:ext cx="2084387" cy="2303462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7" name="Rectangle 10">
            <a:extLst>
              <a:ext uri="{FF2B5EF4-FFF2-40B4-BE49-F238E27FC236}">
                <a16:creationId xmlns:a16="http://schemas.microsoft.com/office/drawing/2014/main" id="{3983B4C9-099C-4CC2-904F-5E394B74BC9B}"/>
              </a:ext>
            </a:extLst>
          </p:cNvPr>
          <p:cNvSpPr>
            <a:spLocks noChangeArrowheads="1"/>
          </p:cNvSpPr>
          <p:nvPr/>
        </p:nvSpPr>
        <p:spPr bwMode="auto">
          <a:xfrm rot="-1034993">
            <a:off x="5330825" y="2865439"/>
            <a:ext cx="1779588" cy="18510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8" name="Rectangle 12">
            <a:extLst>
              <a:ext uri="{FF2B5EF4-FFF2-40B4-BE49-F238E27FC236}">
                <a16:creationId xmlns:a16="http://schemas.microsoft.com/office/drawing/2014/main" id="{EF7E7CBE-4E00-402E-852A-2771CA8C475B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3914775" y="2389188"/>
            <a:ext cx="2108200" cy="22352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9" name="Picture 14" descr="interrogacao">
            <a:extLst>
              <a:ext uri="{FF2B5EF4-FFF2-40B4-BE49-F238E27FC236}">
                <a16:creationId xmlns:a16="http://schemas.microsoft.com/office/drawing/2014/main" id="{86311384-625D-4444-A90D-21A41E133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4292601"/>
            <a:ext cx="1981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Kids playing volleyball clipart 8 » Clipart Station">
            <a:extLst>
              <a:ext uri="{FF2B5EF4-FFF2-40B4-BE49-F238E27FC236}">
                <a16:creationId xmlns:a16="http://schemas.microsoft.com/office/drawing/2014/main" id="{DAEC1F1B-95EF-4083-B799-4210A912D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273" y="928688"/>
            <a:ext cx="5200096" cy="520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99151123-1351-4ABB-BEA7-A2754F2FD682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5707063" y="4073526"/>
            <a:ext cx="2278062" cy="2320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CC3075C0-7FE4-4E6F-A247-9F49B40B7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5688" y="928688"/>
            <a:ext cx="2279650" cy="192246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DAAAF9D2-19B6-4CAD-BD97-38B643089B9D}"/>
              </a:ext>
            </a:extLst>
          </p:cNvPr>
          <p:cNvSpPr>
            <a:spLocks noChangeArrowheads="1"/>
          </p:cNvSpPr>
          <p:nvPr/>
        </p:nvSpPr>
        <p:spPr bwMode="auto">
          <a:xfrm rot="-1357722">
            <a:off x="6146801" y="769939"/>
            <a:ext cx="2987675" cy="23463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809B62E0-3108-4222-BB23-3EEAE7205B3A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7624412" y="2127779"/>
            <a:ext cx="2274887" cy="2263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5" name="Rectangle 8">
            <a:extLst>
              <a:ext uri="{FF2B5EF4-FFF2-40B4-BE49-F238E27FC236}">
                <a16:creationId xmlns:a16="http://schemas.microsoft.com/office/drawing/2014/main" id="{F9E69AE3-9B48-406A-BF59-A8FC893AFB1F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535614" y="1976438"/>
            <a:ext cx="2613025" cy="195580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6" name="Rectangle 9">
            <a:extLst>
              <a:ext uri="{FF2B5EF4-FFF2-40B4-BE49-F238E27FC236}">
                <a16:creationId xmlns:a16="http://schemas.microsoft.com/office/drawing/2014/main" id="{A6EA3035-E754-48FF-BB87-F1CA717E5016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7013575" y="4164013"/>
            <a:ext cx="2495550" cy="2303462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7" name="Rectangle 10">
            <a:extLst>
              <a:ext uri="{FF2B5EF4-FFF2-40B4-BE49-F238E27FC236}">
                <a16:creationId xmlns:a16="http://schemas.microsoft.com/office/drawing/2014/main" id="{B2660043-9DF5-44C8-B1FC-811612CF40F3}"/>
              </a:ext>
            </a:extLst>
          </p:cNvPr>
          <p:cNvSpPr>
            <a:spLocks noChangeArrowheads="1"/>
          </p:cNvSpPr>
          <p:nvPr/>
        </p:nvSpPr>
        <p:spPr bwMode="auto">
          <a:xfrm rot="-1034993">
            <a:off x="5330825" y="2865439"/>
            <a:ext cx="1779588" cy="18510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8" name="Rectangle 12">
            <a:extLst>
              <a:ext uri="{FF2B5EF4-FFF2-40B4-BE49-F238E27FC236}">
                <a16:creationId xmlns:a16="http://schemas.microsoft.com/office/drawing/2014/main" id="{C617323D-410B-4C6E-BC98-4B9F7D853EE4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3563938" y="2317751"/>
            <a:ext cx="2106612" cy="3179763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9" name="Picture 14" descr="interrogacao">
            <a:extLst>
              <a:ext uri="{FF2B5EF4-FFF2-40B4-BE49-F238E27FC236}">
                <a16:creationId xmlns:a16="http://schemas.microsoft.com/office/drawing/2014/main" id="{7061A7B4-3285-4B79-949B-D2807CF40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4292601"/>
            <a:ext cx="1981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Satranç | Kids clipart, Kids playing, Cartoon kids">
            <a:extLst>
              <a:ext uri="{FF2B5EF4-FFF2-40B4-BE49-F238E27FC236}">
                <a16:creationId xmlns:a16="http://schemas.microsoft.com/office/drawing/2014/main" id="{D6CDCC02-4ABA-444C-8E15-B79988FB3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587" y="1416035"/>
            <a:ext cx="5829088" cy="468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E0F44190-3382-4306-BF85-963D774774FB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5707063" y="4073526"/>
            <a:ext cx="2278062" cy="2320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B3018A7-7364-4373-9ABC-DD56F0C0B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51" y="1000126"/>
            <a:ext cx="2779713" cy="1922463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0BD23D2C-036F-41D9-8926-3C68E0C0ABDA}"/>
              </a:ext>
            </a:extLst>
          </p:cNvPr>
          <p:cNvSpPr>
            <a:spLocks noChangeArrowheads="1"/>
          </p:cNvSpPr>
          <p:nvPr/>
        </p:nvSpPr>
        <p:spPr bwMode="auto">
          <a:xfrm rot="-1357722">
            <a:off x="6642100" y="509589"/>
            <a:ext cx="3119438" cy="23463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05A97172-BF40-4268-9521-557136D0E80A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7275514" y="2081214"/>
            <a:ext cx="2720975" cy="2263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5" name="Rectangle 8">
            <a:extLst>
              <a:ext uri="{FF2B5EF4-FFF2-40B4-BE49-F238E27FC236}">
                <a16:creationId xmlns:a16="http://schemas.microsoft.com/office/drawing/2014/main" id="{DD2D8959-973D-4224-964B-42CBF3881FE7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405438" y="1681163"/>
            <a:ext cx="2544762" cy="195580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6" name="Rectangle 9">
            <a:extLst>
              <a:ext uri="{FF2B5EF4-FFF2-40B4-BE49-F238E27FC236}">
                <a16:creationId xmlns:a16="http://schemas.microsoft.com/office/drawing/2014/main" id="{5D3307DB-FA21-4121-AD2E-B825B09AB0D6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7358064" y="3952876"/>
            <a:ext cx="2827337" cy="2303463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7" name="Rectangle 10">
            <a:extLst>
              <a:ext uri="{FF2B5EF4-FFF2-40B4-BE49-F238E27FC236}">
                <a16:creationId xmlns:a16="http://schemas.microsoft.com/office/drawing/2014/main" id="{F3FD6DDE-77DA-4D14-B3D4-4179214CC0CE}"/>
              </a:ext>
            </a:extLst>
          </p:cNvPr>
          <p:cNvSpPr>
            <a:spLocks noChangeArrowheads="1"/>
          </p:cNvSpPr>
          <p:nvPr/>
        </p:nvSpPr>
        <p:spPr bwMode="auto">
          <a:xfrm rot="-1034993">
            <a:off x="5430838" y="2722563"/>
            <a:ext cx="2616200" cy="26543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8" name="Rectangle 12">
            <a:extLst>
              <a:ext uri="{FF2B5EF4-FFF2-40B4-BE49-F238E27FC236}">
                <a16:creationId xmlns:a16="http://schemas.microsoft.com/office/drawing/2014/main" id="{BB04A785-1AD2-4134-A3A8-4374B2CBCB9F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3351213" y="2387600"/>
            <a:ext cx="2108200" cy="31892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9" name="Picture 14" descr="interrogacao">
            <a:extLst>
              <a:ext uri="{FF2B5EF4-FFF2-40B4-BE49-F238E27FC236}">
                <a16:creationId xmlns:a16="http://schemas.microsoft.com/office/drawing/2014/main" id="{14D6C298-1F7C-4AB1-A8C1-0DCD2F1A9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3" y="4071939"/>
            <a:ext cx="1981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hildren Read The Book | เด็ก, เด็กๆ, วอลเปเปอร์">
            <a:extLst>
              <a:ext uri="{FF2B5EF4-FFF2-40B4-BE49-F238E27FC236}">
                <a16:creationId xmlns:a16="http://schemas.microsoft.com/office/drawing/2014/main" id="{8E3D64EB-FE37-4151-8742-70E69A62F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467" y="1366350"/>
            <a:ext cx="5715000" cy="487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40BECCEE-EE71-4850-954C-3E10500CE9A7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5421313" y="4106864"/>
            <a:ext cx="2278062" cy="2320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C8C55677-E667-4DDA-A2FA-0F53BAC0B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5" y="857251"/>
            <a:ext cx="2279650" cy="1922463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3386E41F-3FE6-4F71-87E1-512DB80B63E0}"/>
              </a:ext>
            </a:extLst>
          </p:cNvPr>
          <p:cNvSpPr>
            <a:spLocks noChangeArrowheads="1"/>
          </p:cNvSpPr>
          <p:nvPr/>
        </p:nvSpPr>
        <p:spPr bwMode="auto">
          <a:xfrm rot="-1357722">
            <a:off x="6138863" y="808039"/>
            <a:ext cx="3186112" cy="23463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A829F2B9-D0BA-4365-8F2A-805F6EB99ECD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6024564" y="1782764"/>
            <a:ext cx="3000375" cy="26765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5" name="Rectangle 8">
            <a:extLst>
              <a:ext uri="{FF2B5EF4-FFF2-40B4-BE49-F238E27FC236}">
                <a16:creationId xmlns:a16="http://schemas.microsoft.com/office/drawing/2014/main" id="{5BD3C6D3-E706-48F4-8A68-6806EB78F652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7327900" y="2271713"/>
            <a:ext cx="2749550" cy="245745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6" name="Rectangle 9">
            <a:extLst>
              <a:ext uri="{FF2B5EF4-FFF2-40B4-BE49-F238E27FC236}">
                <a16:creationId xmlns:a16="http://schemas.microsoft.com/office/drawing/2014/main" id="{A38D1046-7A97-4F0C-BE3F-FE360BF6227D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6784976" y="4095751"/>
            <a:ext cx="2854325" cy="2303463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7" name="Rectangle 10">
            <a:extLst>
              <a:ext uri="{FF2B5EF4-FFF2-40B4-BE49-F238E27FC236}">
                <a16:creationId xmlns:a16="http://schemas.microsoft.com/office/drawing/2014/main" id="{2BB69B01-1DFF-4B39-98C1-9483E492717B}"/>
              </a:ext>
            </a:extLst>
          </p:cNvPr>
          <p:cNvSpPr>
            <a:spLocks noChangeArrowheads="1"/>
          </p:cNvSpPr>
          <p:nvPr/>
        </p:nvSpPr>
        <p:spPr bwMode="auto">
          <a:xfrm rot="-1034993">
            <a:off x="5405439" y="2741613"/>
            <a:ext cx="2524125" cy="24749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8" name="Rectangle 12">
            <a:extLst>
              <a:ext uri="{FF2B5EF4-FFF2-40B4-BE49-F238E27FC236}">
                <a16:creationId xmlns:a16="http://schemas.microsoft.com/office/drawing/2014/main" id="{61F74566-A306-454D-8BFE-3253B758A424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3613150" y="2301875"/>
            <a:ext cx="2395538" cy="237013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9" name="Picture 14" descr="interrogacao">
            <a:extLst>
              <a:ext uri="{FF2B5EF4-FFF2-40B4-BE49-F238E27FC236}">
                <a16:creationId xmlns:a16="http://schemas.microsoft.com/office/drawing/2014/main" id="{AB8ACEF2-9806-46FE-9DFD-9FC62DD9E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4357689"/>
            <a:ext cx="1981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Two Boys Playing Basketball Stock Vector - Illustration of happy,  diversity: 140864666">
            <a:extLst>
              <a:ext uri="{FF2B5EF4-FFF2-40B4-BE49-F238E27FC236}">
                <a16:creationId xmlns:a16="http://schemas.microsoft.com/office/drawing/2014/main" id="{BF328A89-B375-4177-8F25-ED6B97C62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946" y="1054107"/>
            <a:ext cx="5374859" cy="537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1A5BE48D-9A10-4559-800C-95D524094EE4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5707063" y="4073526"/>
            <a:ext cx="2278062" cy="2320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E35938F-A3FA-43EE-9C83-2D281C295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4313" y="785813"/>
            <a:ext cx="2500312" cy="192246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44B13EF7-6636-4AC2-A28E-B4B6E9C8A625}"/>
              </a:ext>
            </a:extLst>
          </p:cNvPr>
          <p:cNvSpPr>
            <a:spLocks noChangeArrowheads="1"/>
          </p:cNvSpPr>
          <p:nvPr/>
        </p:nvSpPr>
        <p:spPr bwMode="auto">
          <a:xfrm rot="-1357722">
            <a:off x="6745288" y="565151"/>
            <a:ext cx="2290762" cy="23463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D9488B10-BF7A-4820-AFCD-8DC7B4CA2F1B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7280275" y="2041526"/>
            <a:ext cx="2274888" cy="2263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5" name="Rectangle 8">
            <a:extLst>
              <a:ext uri="{FF2B5EF4-FFF2-40B4-BE49-F238E27FC236}">
                <a16:creationId xmlns:a16="http://schemas.microsoft.com/office/drawing/2014/main" id="{148C10EA-07B1-4155-9568-1D926A4525B2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413376" y="1620838"/>
            <a:ext cx="2124075" cy="195580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6" name="Rectangle 9">
            <a:extLst>
              <a:ext uri="{FF2B5EF4-FFF2-40B4-BE49-F238E27FC236}">
                <a16:creationId xmlns:a16="http://schemas.microsoft.com/office/drawing/2014/main" id="{211B77A0-FB4A-4AF0-BAF6-674A705D494C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7162800" y="4202113"/>
            <a:ext cx="2298700" cy="2303462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7" name="Rectangle 10">
            <a:extLst>
              <a:ext uri="{FF2B5EF4-FFF2-40B4-BE49-F238E27FC236}">
                <a16:creationId xmlns:a16="http://schemas.microsoft.com/office/drawing/2014/main" id="{74146548-D371-49BA-889C-8C0689F77917}"/>
              </a:ext>
            </a:extLst>
          </p:cNvPr>
          <p:cNvSpPr>
            <a:spLocks noChangeArrowheads="1"/>
          </p:cNvSpPr>
          <p:nvPr/>
        </p:nvSpPr>
        <p:spPr bwMode="auto">
          <a:xfrm rot="-1034993">
            <a:off x="5353050" y="2808289"/>
            <a:ext cx="2128838" cy="20542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8" name="Rectangle 12">
            <a:extLst>
              <a:ext uri="{FF2B5EF4-FFF2-40B4-BE49-F238E27FC236}">
                <a16:creationId xmlns:a16="http://schemas.microsoft.com/office/drawing/2014/main" id="{C936D14B-AC51-4A6D-B6FA-F493EA269772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3914775" y="2389188"/>
            <a:ext cx="2108200" cy="22352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9" name="Picture 14" descr="interrogacao">
            <a:extLst>
              <a:ext uri="{FF2B5EF4-FFF2-40B4-BE49-F238E27FC236}">
                <a16:creationId xmlns:a16="http://schemas.microsoft.com/office/drawing/2014/main" id="{C480856C-B724-407A-968B-EBAB8AEA6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9" y="4292600"/>
            <a:ext cx="2230437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085B35D-1B0F-4C17-B7FF-FAB6ECAD593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253536"/>
            <a:ext cx="5624630" cy="4512065"/>
          </a:xfrm>
          <a:prstGeom prst="rect">
            <a:avLst/>
          </a:prstGeom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8CDFB12A-660B-4C9E-B196-31CB156FC3DE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5707063" y="4073526"/>
            <a:ext cx="2278062" cy="2320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28401592-23F3-4DE2-96E1-851FD1F7E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642939"/>
            <a:ext cx="2565400" cy="2136775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F84BD595-64A4-48A8-AB5A-6A8C86553192}"/>
              </a:ext>
            </a:extLst>
          </p:cNvPr>
          <p:cNvSpPr>
            <a:spLocks noChangeArrowheads="1"/>
          </p:cNvSpPr>
          <p:nvPr/>
        </p:nvSpPr>
        <p:spPr bwMode="auto">
          <a:xfrm rot="-1357722">
            <a:off x="6554788" y="363538"/>
            <a:ext cx="2386012" cy="24892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82354C8A-6CE9-4D22-96FA-DCB0932BC788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7351714" y="2041526"/>
            <a:ext cx="2274887" cy="2263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5" name="Rectangle 8">
            <a:extLst>
              <a:ext uri="{FF2B5EF4-FFF2-40B4-BE49-F238E27FC236}">
                <a16:creationId xmlns:a16="http://schemas.microsoft.com/office/drawing/2014/main" id="{085D6D40-18F4-466A-A8FF-8D8AFFFB82E0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424488" y="1547813"/>
            <a:ext cx="2354262" cy="206375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6" name="Rectangle 9">
            <a:extLst>
              <a:ext uri="{FF2B5EF4-FFF2-40B4-BE49-F238E27FC236}">
                <a16:creationId xmlns:a16="http://schemas.microsoft.com/office/drawing/2014/main" id="{D817B920-0A7B-4E6E-8E7C-A74E5AEA9FB8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7243764" y="4243388"/>
            <a:ext cx="2084387" cy="2303462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7" name="Rectangle 10">
            <a:extLst>
              <a:ext uri="{FF2B5EF4-FFF2-40B4-BE49-F238E27FC236}">
                <a16:creationId xmlns:a16="http://schemas.microsoft.com/office/drawing/2014/main" id="{6D08CDCE-F046-428F-8750-239786C5F07F}"/>
              </a:ext>
            </a:extLst>
          </p:cNvPr>
          <p:cNvSpPr>
            <a:spLocks noChangeArrowheads="1"/>
          </p:cNvSpPr>
          <p:nvPr/>
        </p:nvSpPr>
        <p:spPr bwMode="auto">
          <a:xfrm rot="-1034993">
            <a:off x="5351464" y="2819400"/>
            <a:ext cx="2060575" cy="203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8" name="Rectangle 12">
            <a:extLst>
              <a:ext uri="{FF2B5EF4-FFF2-40B4-BE49-F238E27FC236}">
                <a16:creationId xmlns:a16="http://schemas.microsoft.com/office/drawing/2014/main" id="{550574DF-EB71-4D5E-81CD-8EC717CC1453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3613150" y="2301875"/>
            <a:ext cx="2395538" cy="237013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9" name="Picture 14" descr="interrogacao">
            <a:extLst>
              <a:ext uri="{FF2B5EF4-FFF2-40B4-BE49-F238E27FC236}">
                <a16:creationId xmlns:a16="http://schemas.microsoft.com/office/drawing/2014/main" id="{CDC33169-1ECB-4C74-B9F4-1D5CB29BC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3" y="4143376"/>
            <a:ext cx="1981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3">
            <a:extLst>
              <a:ext uri="{FF2B5EF4-FFF2-40B4-BE49-F238E27FC236}">
                <a16:creationId xmlns:a16="http://schemas.microsoft.com/office/drawing/2014/main" id="{D2FD2338-15D7-4C18-8A7D-01C27C8786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32504"/>
            <a:ext cx="12188952" cy="2825496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129C922-12D1-401C-8095-86D765C28B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33968"/>
          <a:stretch/>
        </p:blipFill>
        <p:spPr>
          <a:xfrm flipV="1">
            <a:off x="0" y="4228848"/>
            <a:ext cx="12192000" cy="1393277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E9B0F8-83B5-48DD-AB07-EDD17FCCE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5038344"/>
            <a:ext cx="10579608" cy="1188720"/>
          </a:xfrm>
        </p:spPr>
        <p:txBody>
          <a:bodyPr>
            <a:normAutofit/>
          </a:bodyPr>
          <a:lstStyle/>
          <a:p>
            <a:pPr marR="0" lvl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700" b="1">
                <a:solidFill>
                  <a:srgbClr val="FFFFFF"/>
                </a:solidFill>
                <a:latin typeface="Colonna MT" panose="04020805060202030203" pitchFamily="82" charset="0"/>
              </a:rPr>
              <a:t>Tasks: </a:t>
            </a:r>
            <a:r>
              <a:rPr kumimoji="0" lang="en-US" sz="3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Watch the video and answer these questions</a:t>
            </a:r>
            <a:br>
              <a:rPr kumimoji="0" lang="en-US" sz="3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n-US" sz="3700" b="1">
              <a:solidFill>
                <a:srgbClr val="FFFFFF"/>
              </a:solidFill>
              <a:latin typeface="Colonna MT" panose="04020805060202030203" pitchFamily="82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2F5FFC2-6527-4F0E-BD4D-D0556D98B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43732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Content Placeholder 8">
            <a:extLst>
              <a:ext uri="{FF2B5EF4-FFF2-40B4-BE49-F238E27FC236}">
                <a16:creationId xmlns:a16="http://schemas.microsoft.com/office/drawing/2014/main" id="{78B944A7-234A-410B-A466-179D03332D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7070834"/>
              </p:ext>
            </p:extLst>
          </p:nvPr>
        </p:nvGraphicFramePr>
        <p:xfrm>
          <a:off x="1036320" y="445168"/>
          <a:ext cx="10119360" cy="3783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44876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llo Song for Kids (FAST) - Hello to YOU! by ELF Learning">
            <a:hlinkClick r:id="" action="ppaction://media"/>
            <a:extLst>
              <a:ext uri="{FF2B5EF4-FFF2-40B4-BE49-F238E27FC236}">
                <a16:creationId xmlns:a16="http://schemas.microsoft.com/office/drawing/2014/main" id="{D99B6DFB-EA77-4C26-AD6E-C9E8B60100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amily &amp; Friends Special edition Grade 5 - Unit 2 - My weekend">
            <a:hlinkClick r:id="" action="ppaction://media"/>
            <a:extLst>
              <a:ext uri="{FF2B5EF4-FFF2-40B4-BE49-F238E27FC236}">
                <a16:creationId xmlns:a16="http://schemas.microsoft.com/office/drawing/2014/main" id="{D91946BE-E551-45DF-8023-55D7A71244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137" y="220717"/>
            <a:ext cx="11323145" cy="636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3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AF5C66A-E8F2-4E13-98A3-FE96597C5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C860275-E106-493A-8BF0-E0A91130E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E9B0F8-83B5-48DD-AB07-EDD17FCCE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822960"/>
            <a:ext cx="9829800" cy="1325880"/>
          </a:xfrm>
        </p:spPr>
        <p:txBody>
          <a:bodyPr>
            <a:normAutofit fontScale="90000"/>
          </a:bodyPr>
          <a:lstStyle/>
          <a:p>
            <a:pPr marR="0" lvl="0" algn="ct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5400" b="1" dirty="0">
                <a:solidFill>
                  <a:srgbClr val="FFFFFF"/>
                </a:solidFill>
                <a:latin typeface="Colonna MT" panose="04020805060202030203" pitchFamily="82" charset="0"/>
              </a:rPr>
              <a:t>Pair work: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answer these questions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n-US" sz="4000" b="1" dirty="0">
              <a:solidFill>
                <a:srgbClr val="FFFFFF"/>
              </a:solidFill>
              <a:latin typeface="Colonna MT" panose="04020805060202030203" pitchFamily="8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B29CAD-571A-4C68-BDCE-532F3D2C1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0472" y="2837712"/>
            <a:ext cx="2832505" cy="3217333"/>
          </a:xfrm>
          <a:prstGeom prst="rect">
            <a:avLst/>
          </a:prstGeom>
        </p:spPr>
      </p:pic>
      <p:graphicFrame>
        <p:nvGraphicFramePr>
          <p:cNvPr id="14" name="Content Placeholder 8">
            <a:extLst>
              <a:ext uri="{FF2B5EF4-FFF2-40B4-BE49-F238E27FC236}">
                <a16:creationId xmlns:a16="http://schemas.microsoft.com/office/drawing/2014/main" id="{78B944A7-234A-410B-A466-179D03332D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2028344"/>
              </p:ext>
            </p:extLst>
          </p:nvPr>
        </p:nvGraphicFramePr>
        <p:xfrm>
          <a:off x="820437" y="2780122"/>
          <a:ext cx="6006032" cy="3227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997822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E9B0F8-83B5-48DD-AB07-EDD17FCCE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744" y="5061762"/>
            <a:ext cx="10992256" cy="2228074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chemeClr val="bg1"/>
                </a:solidFill>
                <a:highlight>
                  <a:srgbClr val="808080"/>
                </a:highlight>
                <a:latin typeface="Colonna MT" panose="04020805060202030203" pitchFamily="82" charset="0"/>
              </a:rPr>
              <a:t>GROUPWORK: </a:t>
            </a:r>
            <a:r>
              <a:rPr lang="en-US" sz="6600" b="1" dirty="0">
                <a:highlight>
                  <a:srgbClr val="808080"/>
                </a:highlight>
                <a:latin typeface="Colonna MT" panose="04020805060202030203" pitchFamily="82" charset="0"/>
              </a:rPr>
              <a:t>ROLEPLAY</a:t>
            </a:r>
          </a:p>
        </p:txBody>
      </p:sp>
    </p:spTree>
    <p:extLst>
      <p:ext uri="{BB962C8B-B14F-4D97-AF65-F5344CB8AC3E}">
        <p14:creationId xmlns:p14="http://schemas.microsoft.com/office/powerpoint/2010/main" val="28993586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E64258-39E9-4821-BD84-54417FABA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939158"/>
            <a:ext cx="7644627" cy="29864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000" b="1" kern="1200" dirty="0">
                <a:solidFill>
                  <a:schemeClr val="accent2"/>
                </a:solidFill>
                <a:latin typeface="Snap ITC" panose="04040A07060A02020202" pitchFamily="82" charset="0"/>
              </a:rPr>
              <a:t>PERFORMANCE</a:t>
            </a:r>
            <a:br>
              <a:rPr lang="en-US" sz="6000" b="1" kern="1200" dirty="0">
                <a:solidFill>
                  <a:schemeClr val="accent2"/>
                </a:solidFill>
                <a:latin typeface="Snap ITC" panose="04040A07060A02020202" pitchFamily="82" charset="0"/>
              </a:rPr>
            </a:br>
            <a:r>
              <a:rPr lang="en-US" sz="6000" b="1" kern="1200" dirty="0">
                <a:solidFill>
                  <a:schemeClr val="accent2"/>
                </a:solidFill>
                <a:latin typeface="Snap ITC" panose="04040A07060A02020202" pitchFamily="82" charset="0"/>
              </a:rPr>
              <a:t> TIME!!!!</a:t>
            </a:r>
          </a:p>
        </p:txBody>
      </p:sp>
    </p:spTree>
    <p:extLst>
      <p:ext uri="{BB962C8B-B14F-4D97-AF65-F5344CB8AC3E}">
        <p14:creationId xmlns:p14="http://schemas.microsoft.com/office/powerpoint/2010/main" val="1027689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B199C13-6B67-4D8E-9368-4F6756721DA3}"/>
              </a:ext>
            </a:extLst>
          </p:cNvPr>
          <p:cNvSpPr txBox="1"/>
          <p:nvPr/>
        </p:nvSpPr>
        <p:spPr>
          <a:xfrm>
            <a:off x="3120644" y="460248"/>
            <a:ext cx="8132572" cy="16050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Work in pairs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0" b="1" i="0" u="none" strike="noStrike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</a:endParaRP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b="1" dirty="0">
                <a:solidFill>
                  <a:schemeClr val="accent2"/>
                </a:solidFill>
              </a:rPr>
              <a:t>Draw and t</a:t>
            </a:r>
            <a:r>
              <a:rPr kumimoji="0" lang="en-US" sz="4000" b="1" i="0" u="none" strike="noStrike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alk</a:t>
            </a: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 about your weekend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2211010"/>
            <a:ext cx="12192002" cy="464699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ounded Rectangle 26">
            <a:extLst>
              <a:ext uri="{FF2B5EF4-FFF2-40B4-BE49-F238E27FC236}">
                <a16:creationId xmlns:a16="http://schemas.microsoft.com/office/drawing/2014/main" id="{1B10F861-B8F1-49C7-BD58-EAB20CEE7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C97FD7-C4DD-4161-AB38-58B49C9DA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677200" y="2742397"/>
            <a:ext cx="2902295" cy="3291840"/>
          </a:xfrm>
          <a:prstGeom prst="rect">
            <a:avLst/>
          </a:prstGeom>
        </p:spPr>
      </p:pic>
      <p:sp>
        <p:nvSpPr>
          <p:cNvPr id="31" name="Rounded Rectangle 16">
            <a:extLst>
              <a:ext uri="{FF2B5EF4-FFF2-40B4-BE49-F238E27FC236}">
                <a16:creationId xmlns:a16="http://schemas.microsoft.com/office/drawing/2014/main" id="{61F6E425-22AB-4DA2-8FAC-58ADB58EF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7CE583C6-98F0-4137-9070-7BC970CAFF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576484" y="3094990"/>
            <a:ext cx="4974336" cy="258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019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0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able&#10;&#10;Description automatically generated">
            <a:extLst>
              <a:ext uri="{FF2B5EF4-FFF2-40B4-BE49-F238E27FC236}">
                <a16:creationId xmlns:a16="http://schemas.microsoft.com/office/drawing/2014/main" id="{66880D4D-D00F-45A6-94F3-5062FFA16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218" r="2" b="2927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20" name="Freeform: Shape 12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14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24F555-1EEA-4835-9A3E-1CEBD299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Workbook time!!!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8293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6"/>
                </a:gs>
                <a:gs pos="23000">
                  <a:schemeClr val="accent6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8013B63-9027-4D48-A10E-A59909C8E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19" y="1176793"/>
            <a:ext cx="3368470" cy="45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009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dbye To YOU! - Super FUN and FAST Goodbye Song by ELF Learning">
            <a:hlinkClick r:id="" action="ppaction://media"/>
            <a:extLst>
              <a:ext uri="{FF2B5EF4-FFF2-40B4-BE49-F238E27FC236}">
                <a16:creationId xmlns:a16="http://schemas.microsoft.com/office/drawing/2014/main" id="{C30F140C-1230-428E-B15D-96B4AE1EDF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5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amily &amp; Friends Special edition Grade 5 - Unit 2 - My weekend">
            <a:hlinkClick r:id="" action="ppaction://media"/>
            <a:extLst>
              <a:ext uri="{FF2B5EF4-FFF2-40B4-BE49-F238E27FC236}">
                <a16:creationId xmlns:a16="http://schemas.microsoft.com/office/drawing/2014/main" id="{D91946BE-E551-45DF-8023-55D7A71244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137" y="220717"/>
            <a:ext cx="11323145" cy="636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7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6749F0-4216-459B-86B4-C79E9424D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144" y="0"/>
            <a:ext cx="6581013" cy="426344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>
                <a:solidFill>
                  <a:schemeClr val="accent2"/>
                </a:solidFill>
                <a:latin typeface="Algerian" panose="04020705040A02060702" pitchFamily="82" charset="0"/>
              </a:rPr>
              <a:t>Listen and point</a:t>
            </a:r>
            <a:br>
              <a:rPr lang="en-US" sz="5200" dirty="0"/>
            </a:br>
            <a:endParaRPr lang="en-US" sz="5200" dirty="0"/>
          </a:p>
        </p:txBody>
      </p: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86EEA02-8182-4826-88F0-2BB89CC508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515" b="1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B3D7A8-D2BB-4576-9BA9-F78FBCA7D58A}"/>
              </a:ext>
            </a:extLst>
          </p:cNvPr>
          <p:cNvSpPr txBox="1"/>
          <p:nvPr/>
        </p:nvSpPr>
        <p:spPr>
          <a:xfrm>
            <a:off x="5545767" y="648939"/>
            <a:ext cx="51461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read comics</a:t>
            </a:r>
          </a:p>
        </p:txBody>
      </p:sp>
      <p:pic>
        <p:nvPicPr>
          <p:cNvPr id="3074" name="Picture 2" descr="Children Read The Book | เด็ก, เด็กๆ, วอลเปเปอร์">
            <a:extLst>
              <a:ext uri="{FF2B5EF4-FFF2-40B4-BE49-F238E27FC236}">
                <a16:creationId xmlns:a16="http://schemas.microsoft.com/office/drawing/2014/main" id="{1C2B2CA6-97A4-4636-913A-18F003950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454" y="1673140"/>
            <a:ext cx="5715000" cy="368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ad">
            <a:hlinkClick r:id="" action="ppaction://media"/>
            <a:extLst>
              <a:ext uri="{FF2B5EF4-FFF2-40B4-BE49-F238E27FC236}">
                <a16:creationId xmlns:a16="http://schemas.microsoft.com/office/drawing/2014/main" id="{263A530C-DFC7-40AA-A98B-CA943CD59C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49358" y="7785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3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B3D7A8-D2BB-4576-9BA9-F78FBCA7D58A}"/>
              </a:ext>
            </a:extLst>
          </p:cNvPr>
          <p:cNvSpPr txBox="1"/>
          <p:nvPr/>
        </p:nvSpPr>
        <p:spPr>
          <a:xfrm>
            <a:off x="5550191" y="648939"/>
            <a:ext cx="62049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do gymnastics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8FB470-247A-490E-A2FA-4CB1C614AF3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91610"/>
            <a:ext cx="4480737" cy="3594437"/>
          </a:xfrm>
          <a:prstGeom prst="rect">
            <a:avLst/>
          </a:prstGeom>
        </p:spPr>
      </p:pic>
      <p:pic>
        <p:nvPicPr>
          <p:cNvPr id="2" name="gym">
            <a:hlinkClick r:id="" action="ppaction://media"/>
            <a:extLst>
              <a:ext uri="{FF2B5EF4-FFF2-40B4-BE49-F238E27FC236}">
                <a16:creationId xmlns:a16="http://schemas.microsoft.com/office/drawing/2014/main" id="{FC1C608C-0F37-4BAB-8272-5A03C904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16115" y="5933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B3D7A8-D2BB-4576-9BA9-F78FBCA7D58A}"/>
              </a:ext>
            </a:extLst>
          </p:cNvPr>
          <p:cNvSpPr txBox="1"/>
          <p:nvPr/>
        </p:nvSpPr>
        <p:spPr>
          <a:xfrm>
            <a:off x="6096000" y="585144"/>
            <a:ext cx="51461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play chess</a:t>
            </a:r>
          </a:p>
        </p:txBody>
      </p:sp>
      <p:pic>
        <p:nvPicPr>
          <p:cNvPr id="9218" name="Picture 2" descr="Satranç | Kids clipart, Kids playing, Cartoon kids">
            <a:extLst>
              <a:ext uri="{FF2B5EF4-FFF2-40B4-BE49-F238E27FC236}">
                <a16:creationId xmlns:a16="http://schemas.microsoft.com/office/drawing/2014/main" id="{92A30B2F-C51A-4A74-AA6D-43A830FD5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01" y="1332613"/>
            <a:ext cx="5829088" cy="468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ess">
            <a:hlinkClick r:id="" action="ppaction://media"/>
            <a:extLst>
              <a:ext uri="{FF2B5EF4-FFF2-40B4-BE49-F238E27FC236}">
                <a16:creationId xmlns:a16="http://schemas.microsoft.com/office/drawing/2014/main" id="{09A634AD-C617-4D63-B299-A4E6E289DD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36104" y="2803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33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B3D7A8-D2BB-4576-9BA9-F78FBCA7D58A}"/>
              </a:ext>
            </a:extLst>
          </p:cNvPr>
          <p:cNvSpPr txBox="1"/>
          <p:nvPr/>
        </p:nvSpPr>
        <p:spPr>
          <a:xfrm>
            <a:off x="8055051" y="691469"/>
            <a:ext cx="18119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fish</a:t>
            </a:r>
          </a:p>
        </p:txBody>
      </p:sp>
      <p:pic>
        <p:nvPicPr>
          <p:cNvPr id="2" name="fish">
            <a:hlinkClick r:id="" action="ppaction://media"/>
            <a:extLst>
              <a:ext uri="{FF2B5EF4-FFF2-40B4-BE49-F238E27FC236}">
                <a16:creationId xmlns:a16="http://schemas.microsoft.com/office/drawing/2014/main" id="{562DD96E-A12D-424F-845C-62395863AF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95130" y="635867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BFDAAA-1E5D-497C-A6E2-5B59BB2C4AD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527" y="1681167"/>
            <a:ext cx="4092191" cy="337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9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lassicFrameVTI">
  <a:themeElements>
    <a:clrScheme name="AnalogousFromLightSeed_2SEEDS">
      <a:dk1>
        <a:srgbClr val="000000"/>
      </a:dk1>
      <a:lt1>
        <a:srgbClr val="FFFFFF"/>
      </a:lt1>
      <a:dk2>
        <a:srgbClr val="243A41"/>
      </a:dk2>
      <a:lt2>
        <a:srgbClr val="E2E6E8"/>
      </a:lt2>
      <a:accent1>
        <a:srgbClr val="C18C78"/>
      </a:accent1>
      <a:accent2>
        <a:srgbClr val="CC9099"/>
      </a:accent2>
      <a:accent3>
        <a:srgbClr val="B19F77"/>
      </a:accent3>
      <a:accent4>
        <a:srgbClr val="6DAFA2"/>
      </a:accent4>
      <a:accent5>
        <a:srgbClr val="70ACBC"/>
      </a:accent5>
      <a:accent6>
        <a:srgbClr val="7893C1"/>
      </a:accent6>
      <a:hlink>
        <a:srgbClr val="5E8A9B"/>
      </a:hlink>
      <a:folHlink>
        <a:srgbClr val="828282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lassicFrameVTI">
  <a:themeElements>
    <a:clrScheme name="AnalogousFromLightSeed_2SEEDS">
      <a:dk1>
        <a:srgbClr val="000000"/>
      </a:dk1>
      <a:lt1>
        <a:srgbClr val="FFFFFF"/>
      </a:lt1>
      <a:dk2>
        <a:srgbClr val="243A41"/>
      </a:dk2>
      <a:lt2>
        <a:srgbClr val="E2E6E8"/>
      </a:lt2>
      <a:accent1>
        <a:srgbClr val="C18C78"/>
      </a:accent1>
      <a:accent2>
        <a:srgbClr val="CC9099"/>
      </a:accent2>
      <a:accent3>
        <a:srgbClr val="B19F77"/>
      </a:accent3>
      <a:accent4>
        <a:srgbClr val="6DAFA2"/>
      </a:accent4>
      <a:accent5>
        <a:srgbClr val="70ACBC"/>
      </a:accent5>
      <a:accent6>
        <a:srgbClr val="7893C1"/>
      </a:accent6>
      <a:hlink>
        <a:srgbClr val="5E8A9B"/>
      </a:hlink>
      <a:folHlink>
        <a:srgbClr val="828282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5.xml><?xml version="1.0" encoding="utf-8"?>
<a:theme xmlns:a="http://schemas.openxmlformats.org/drawingml/2006/main" name="Design padrão">
  <a:themeElements>
    <a:clrScheme name="Design padrão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101</Words>
  <Application>Microsoft Office PowerPoint</Application>
  <PresentationFormat>Widescreen</PresentationFormat>
  <Paragraphs>33</Paragraphs>
  <Slides>37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37</vt:i4>
      </vt:variant>
    </vt:vector>
  </HeadingPairs>
  <TitlesOfParts>
    <vt:vector size="56" baseType="lpstr">
      <vt:lpstr>Aharoni</vt:lpstr>
      <vt:lpstr>Algerian</vt:lpstr>
      <vt:lpstr>Arial</vt:lpstr>
      <vt:lpstr>Calibri</vt:lpstr>
      <vt:lpstr>Calibri Light</vt:lpstr>
      <vt:lpstr>Colonna MT</vt:lpstr>
      <vt:lpstr>Forte</vt:lpstr>
      <vt:lpstr>Gill Sans MT</vt:lpstr>
      <vt:lpstr>Gill Sans Ultra Bold</vt:lpstr>
      <vt:lpstr>Goudy Old Style</vt:lpstr>
      <vt:lpstr>Harrington</vt:lpstr>
      <vt:lpstr>Matura MT Script Capitals</vt:lpstr>
      <vt:lpstr>Open Sans Extrabold</vt:lpstr>
      <vt:lpstr>Snap ITC</vt:lpstr>
      <vt:lpstr>ClassicFrameVTI</vt:lpstr>
      <vt:lpstr>Office Theme</vt:lpstr>
      <vt:lpstr>1_Office Theme</vt:lpstr>
      <vt:lpstr>1_ClassicFrameVTI</vt:lpstr>
      <vt:lpstr>Design padrão</vt:lpstr>
      <vt:lpstr>PowerPoint Presentation</vt:lpstr>
      <vt:lpstr>PowerPoint Presentation</vt:lpstr>
      <vt:lpstr>PowerPoint Presentation</vt:lpstr>
      <vt:lpstr>PowerPoint Presentation</vt:lpstr>
      <vt:lpstr>Listen and point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Tasks: Watch the video and answer these questions </vt:lpstr>
      <vt:lpstr>PowerPoint Presentation</vt:lpstr>
      <vt:lpstr>Pair work: answer these questions </vt:lpstr>
      <vt:lpstr>GROUPWORK: ROLEPLAY</vt:lpstr>
      <vt:lpstr>PERFORMANCE  TIME!!!!</vt:lpstr>
      <vt:lpstr>PowerPoint Presentation</vt:lpstr>
      <vt:lpstr>Workbook time!!!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CHAU HO</cp:lastModifiedBy>
  <cp:revision>2</cp:revision>
  <dcterms:created xsi:type="dcterms:W3CDTF">2020-09-12T10:49:32Z</dcterms:created>
  <dcterms:modified xsi:type="dcterms:W3CDTF">2020-09-12T13:34:26Z</dcterms:modified>
</cp:coreProperties>
</file>